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80" autoAdjust="0"/>
    <p:restoredTop sz="94660"/>
  </p:normalViewPr>
  <p:slideViewPr>
    <p:cSldViewPr>
      <p:cViewPr varScale="1">
        <p:scale>
          <a:sx n="74" d="100"/>
          <a:sy n="74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AA4BB8-0DF4-4A63-9220-78C113F0BF5A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ED6D2-2CE3-45EC-8D96-FFE6B8BF19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6D2-2CE3-45EC-8D96-FFE6B8BF19B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6D2-2CE3-45EC-8D96-FFE6B8BF19BA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6D2-2CE3-45EC-8D96-FFE6B8BF19B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6D2-2CE3-45EC-8D96-FFE6B8BF19B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6D2-2CE3-45EC-8D96-FFE6B8BF19B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6D2-2CE3-45EC-8D96-FFE6B8BF19B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6D2-2CE3-45EC-8D96-FFE6B8BF19B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6D2-2CE3-45EC-8D96-FFE6B8BF19B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6D2-2CE3-45EC-8D96-FFE6B8BF19B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6D2-2CE3-45EC-8D96-FFE6B8BF19B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01D5A47-952C-44C2-9542-538A6D3681B8}" type="datetimeFigureOut">
              <a:rPr lang="en-US" smtClean="0"/>
              <a:t>9/11/2009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01E7D93-09D8-45C7-B20B-40B863B14F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Algebra 1A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11, 2009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Objectives:</a:t>
            </a:r>
          </a:p>
          <a:p>
            <a:r>
              <a:rPr lang="en-US" dirty="0" smtClean="0"/>
              <a:t>We will review the order of operations.</a:t>
            </a:r>
          </a:p>
          <a:p>
            <a:r>
              <a:rPr lang="en-US" dirty="0" smtClean="0"/>
              <a:t>We will use various techniques to solve word problems.</a:t>
            </a:r>
          </a:p>
          <a:p>
            <a:pPr>
              <a:buNone/>
            </a:pPr>
            <a:r>
              <a:rPr lang="en-US" dirty="0" smtClean="0"/>
              <a:t>Language Objectives:</a:t>
            </a:r>
          </a:p>
          <a:p>
            <a:r>
              <a:rPr lang="en-US" dirty="0" smtClean="0"/>
              <a:t>Students will verbally communicate their understanding of the order of operations.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Content Objectives:</a:t>
            </a:r>
          </a:p>
          <a:p>
            <a:r>
              <a:rPr lang="en-US" dirty="0" smtClean="0"/>
              <a:t>We will review the order of operations.</a:t>
            </a:r>
          </a:p>
          <a:p>
            <a:r>
              <a:rPr lang="en-US" dirty="0" smtClean="0"/>
              <a:t>We will use various techniques to solve word problems.</a:t>
            </a:r>
          </a:p>
          <a:p>
            <a:pPr>
              <a:buNone/>
            </a:pPr>
            <a:r>
              <a:rPr lang="en-US" dirty="0" smtClean="0"/>
              <a:t>Language Objectives:</a:t>
            </a:r>
          </a:p>
          <a:p>
            <a:r>
              <a:rPr lang="en-US" dirty="0" smtClean="0"/>
              <a:t>Students will verbally communicate their understanding of the order of </a:t>
            </a:r>
            <a:r>
              <a:rPr lang="en-US" smtClean="0"/>
              <a:t>operations.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[(3</a:t>
            </a:r>
            <a:r>
              <a:rPr lang="en-US" baseline="30000" dirty="0" smtClean="0"/>
              <a:t>2 </a:t>
            </a:r>
            <a:r>
              <a:rPr lang="en-US" dirty="0" smtClean="0"/>
              <a:t>+ 10 -12)</a:t>
            </a:r>
            <a:r>
              <a:rPr lang="en-US" baseline="30000" dirty="0" smtClean="0"/>
              <a:t>2  </a:t>
            </a:r>
            <a:r>
              <a:rPr lang="en-US" dirty="0" smtClean="0"/>
              <a:t>+ 4 * 5 -3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4" name="SMARTPenAnnotation1351"/>
          <p:cNvSpPr/>
          <p:nvPr/>
        </p:nvSpPr>
        <p:spPr>
          <a:xfrm>
            <a:off x="1828801" y="1912023"/>
            <a:ext cx="214312" cy="445415"/>
          </a:xfrm>
          <a:custGeom>
            <a:avLst/>
            <a:gdLst/>
            <a:ahLst/>
            <a:cxnLst/>
            <a:rect l="0" t="0" r="0" b="0"/>
            <a:pathLst>
              <a:path w="214312" h="445415">
                <a:moveTo>
                  <a:pt x="145731" y="33934"/>
                </a:moveTo>
                <a:lnTo>
                  <a:pt x="141180" y="29383"/>
                </a:lnTo>
                <a:lnTo>
                  <a:pt x="138887" y="28043"/>
                </a:lnTo>
                <a:lnTo>
                  <a:pt x="133799" y="26553"/>
                </a:lnTo>
                <a:lnTo>
                  <a:pt x="128363" y="25891"/>
                </a:lnTo>
                <a:lnTo>
                  <a:pt x="125580" y="25715"/>
                </a:lnTo>
                <a:lnTo>
                  <a:pt x="122772" y="24645"/>
                </a:lnTo>
                <a:lnTo>
                  <a:pt x="117112" y="20915"/>
                </a:lnTo>
                <a:lnTo>
                  <a:pt x="111421" y="18623"/>
                </a:lnTo>
                <a:lnTo>
                  <a:pt x="108571" y="18012"/>
                </a:lnTo>
                <a:lnTo>
                  <a:pt x="102860" y="17604"/>
                </a:lnTo>
                <a:lnTo>
                  <a:pt x="95243" y="17332"/>
                </a:lnTo>
                <a:lnTo>
                  <a:pt x="86355" y="17151"/>
                </a:lnTo>
                <a:lnTo>
                  <a:pt x="80429" y="16078"/>
                </a:lnTo>
                <a:lnTo>
                  <a:pt x="76479" y="14410"/>
                </a:lnTo>
                <a:lnTo>
                  <a:pt x="73846" y="12345"/>
                </a:lnTo>
                <a:lnTo>
                  <a:pt x="70185" y="10969"/>
                </a:lnTo>
                <a:lnTo>
                  <a:pt x="65839" y="10052"/>
                </a:lnTo>
                <a:lnTo>
                  <a:pt x="61037" y="9440"/>
                </a:lnTo>
                <a:lnTo>
                  <a:pt x="54978" y="9032"/>
                </a:lnTo>
                <a:lnTo>
                  <a:pt x="48082" y="8760"/>
                </a:lnTo>
                <a:lnTo>
                  <a:pt x="25583" y="8324"/>
                </a:lnTo>
                <a:lnTo>
                  <a:pt x="20865" y="7336"/>
                </a:lnTo>
                <a:lnTo>
                  <a:pt x="15814" y="5724"/>
                </a:lnTo>
                <a:lnTo>
                  <a:pt x="924" y="0"/>
                </a:lnTo>
                <a:lnTo>
                  <a:pt x="616" y="834"/>
                </a:lnTo>
                <a:lnTo>
                  <a:pt x="181" y="9416"/>
                </a:lnTo>
                <a:lnTo>
                  <a:pt x="0" y="76971"/>
                </a:lnTo>
                <a:lnTo>
                  <a:pt x="2539" y="86717"/>
                </a:lnTo>
                <a:lnTo>
                  <a:pt x="4550" y="91982"/>
                </a:lnTo>
                <a:lnTo>
                  <a:pt x="6784" y="105453"/>
                </a:lnTo>
                <a:lnTo>
                  <a:pt x="7380" y="113046"/>
                </a:lnTo>
                <a:lnTo>
                  <a:pt x="8041" y="126563"/>
                </a:lnTo>
                <a:lnTo>
                  <a:pt x="9288" y="139872"/>
                </a:lnTo>
                <a:lnTo>
                  <a:pt x="10954" y="147422"/>
                </a:lnTo>
                <a:lnTo>
                  <a:pt x="13017" y="155313"/>
                </a:lnTo>
                <a:lnTo>
                  <a:pt x="15310" y="169160"/>
                </a:lnTo>
                <a:lnTo>
                  <a:pt x="15921" y="175520"/>
                </a:lnTo>
                <a:lnTo>
                  <a:pt x="16329" y="185475"/>
                </a:lnTo>
                <a:lnTo>
                  <a:pt x="16983" y="232355"/>
                </a:lnTo>
                <a:lnTo>
                  <a:pt x="17112" y="261088"/>
                </a:lnTo>
                <a:lnTo>
                  <a:pt x="16170" y="273000"/>
                </a:lnTo>
                <a:lnTo>
                  <a:pt x="11246" y="320457"/>
                </a:lnTo>
                <a:lnTo>
                  <a:pt x="10354" y="331629"/>
                </a:lnTo>
                <a:lnTo>
                  <a:pt x="9760" y="340982"/>
                </a:lnTo>
                <a:lnTo>
                  <a:pt x="9099" y="356455"/>
                </a:lnTo>
                <a:lnTo>
                  <a:pt x="8728" y="375876"/>
                </a:lnTo>
                <a:lnTo>
                  <a:pt x="8675" y="381910"/>
                </a:lnTo>
                <a:lnTo>
                  <a:pt x="6077" y="393695"/>
                </a:lnTo>
                <a:lnTo>
                  <a:pt x="2700" y="404330"/>
                </a:lnTo>
                <a:lnTo>
                  <a:pt x="799" y="415673"/>
                </a:lnTo>
                <a:lnTo>
                  <a:pt x="30" y="427722"/>
                </a:lnTo>
                <a:lnTo>
                  <a:pt x="2552" y="428026"/>
                </a:lnTo>
                <a:lnTo>
                  <a:pt x="6848" y="428161"/>
                </a:lnTo>
                <a:lnTo>
                  <a:pt x="11933" y="428221"/>
                </a:lnTo>
                <a:lnTo>
                  <a:pt x="16527" y="427285"/>
                </a:lnTo>
                <a:lnTo>
                  <a:pt x="22448" y="425708"/>
                </a:lnTo>
                <a:lnTo>
                  <a:pt x="29252" y="423704"/>
                </a:lnTo>
                <a:lnTo>
                  <a:pt x="37598" y="422368"/>
                </a:lnTo>
                <a:lnTo>
                  <a:pt x="46973" y="421478"/>
                </a:lnTo>
                <a:lnTo>
                  <a:pt x="57032" y="420884"/>
                </a:lnTo>
                <a:lnTo>
                  <a:pt x="75829" y="420224"/>
                </a:lnTo>
                <a:lnTo>
                  <a:pt x="84842" y="420048"/>
                </a:lnTo>
                <a:lnTo>
                  <a:pt x="96566" y="420884"/>
                </a:lnTo>
                <a:lnTo>
                  <a:pt x="110097" y="422393"/>
                </a:lnTo>
                <a:lnTo>
                  <a:pt x="124832" y="424352"/>
                </a:lnTo>
                <a:lnTo>
                  <a:pt x="138466" y="426610"/>
                </a:lnTo>
                <a:lnTo>
                  <a:pt x="151365" y="429068"/>
                </a:lnTo>
                <a:lnTo>
                  <a:pt x="163775" y="431659"/>
                </a:lnTo>
                <a:lnTo>
                  <a:pt x="173000" y="433387"/>
                </a:lnTo>
                <a:lnTo>
                  <a:pt x="180103" y="434538"/>
                </a:lnTo>
                <a:lnTo>
                  <a:pt x="185790" y="435306"/>
                </a:lnTo>
                <a:lnTo>
                  <a:pt x="191487" y="436770"/>
                </a:lnTo>
                <a:lnTo>
                  <a:pt x="197190" y="438699"/>
                </a:lnTo>
                <a:lnTo>
                  <a:pt x="214311" y="445414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52"/>
          <p:cNvSpPr/>
          <p:nvPr/>
        </p:nvSpPr>
        <p:spPr>
          <a:xfrm>
            <a:off x="2137419" y="1997392"/>
            <a:ext cx="107800" cy="394336"/>
          </a:xfrm>
          <a:custGeom>
            <a:avLst/>
            <a:gdLst/>
            <a:ahLst/>
            <a:cxnLst/>
            <a:rect l="0" t="0" r="0" b="0"/>
            <a:pathLst>
              <a:path w="107800" h="394336">
                <a:moveTo>
                  <a:pt x="102860" y="394335"/>
                </a:moveTo>
                <a:lnTo>
                  <a:pt x="107412" y="394335"/>
                </a:lnTo>
                <a:lnTo>
                  <a:pt x="107799" y="393383"/>
                </a:lnTo>
                <a:lnTo>
                  <a:pt x="107106" y="391795"/>
                </a:lnTo>
                <a:lnTo>
                  <a:pt x="105690" y="389784"/>
                </a:lnTo>
                <a:lnTo>
                  <a:pt x="103795" y="388443"/>
                </a:lnTo>
                <a:lnTo>
                  <a:pt x="101578" y="387550"/>
                </a:lnTo>
                <a:lnTo>
                  <a:pt x="99148" y="386954"/>
                </a:lnTo>
                <a:lnTo>
                  <a:pt x="95623" y="385604"/>
                </a:lnTo>
                <a:lnTo>
                  <a:pt x="91368" y="383752"/>
                </a:lnTo>
                <a:lnTo>
                  <a:pt x="86626" y="381565"/>
                </a:lnTo>
                <a:lnTo>
                  <a:pt x="82513" y="380107"/>
                </a:lnTo>
                <a:lnTo>
                  <a:pt x="78818" y="379134"/>
                </a:lnTo>
                <a:lnTo>
                  <a:pt x="75402" y="378486"/>
                </a:lnTo>
                <a:lnTo>
                  <a:pt x="72172" y="377102"/>
                </a:lnTo>
                <a:lnTo>
                  <a:pt x="69067" y="375226"/>
                </a:lnTo>
                <a:lnTo>
                  <a:pt x="66044" y="373023"/>
                </a:lnTo>
                <a:lnTo>
                  <a:pt x="63076" y="371555"/>
                </a:lnTo>
                <a:lnTo>
                  <a:pt x="60145" y="370576"/>
                </a:lnTo>
                <a:lnTo>
                  <a:pt x="53148" y="369005"/>
                </a:lnTo>
                <a:lnTo>
                  <a:pt x="51621" y="367923"/>
                </a:lnTo>
                <a:lnTo>
                  <a:pt x="49651" y="366249"/>
                </a:lnTo>
                <a:lnTo>
                  <a:pt x="44196" y="361271"/>
                </a:lnTo>
                <a:lnTo>
                  <a:pt x="38700" y="355857"/>
                </a:lnTo>
                <a:lnTo>
                  <a:pt x="35322" y="350586"/>
                </a:lnTo>
                <a:lnTo>
                  <a:pt x="31165" y="343261"/>
                </a:lnTo>
                <a:lnTo>
                  <a:pt x="26488" y="334568"/>
                </a:lnTo>
                <a:lnTo>
                  <a:pt x="22418" y="324011"/>
                </a:lnTo>
                <a:lnTo>
                  <a:pt x="18752" y="312210"/>
                </a:lnTo>
                <a:lnTo>
                  <a:pt x="15356" y="299580"/>
                </a:lnTo>
                <a:lnTo>
                  <a:pt x="13092" y="290207"/>
                </a:lnTo>
                <a:lnTo>
                  <a:pt x="11582" y="283007"/>
                </a:lnTo>
                <a:lnTo>
                  <a:pt x="9159" y="269157"/>
                </a:lnTo>
                <a:lnTo>
                  <a:pt x="6288" y="262183"/>
                </a:lnTo>
                <a:lnTo>
                  <a:pt x="4189" y="257656"/>
                </a:lnTo>
                <a:lnTo>
                  <a:pt x="1857" y="247546"/>
                </a:lnTo>
                <a:lnTo>
                  <a:pt x="820" y="237656"/>
                </a:lnTo>
                <a:lnTo>
                  <a:pt x="236" y="226732"/>
                </a:lnTo>
                <a:lnTo>
                  <a:pt x="100" y="220467"/>
                </a:lnTo>
                <a:lnTo>
                  <a:pt x="0" y="158636"/>
                </a:lnTo>
                <a:lnTo>
                  <a:pt x="1902" y="149572"/>
                </a:lnTo>
                <a:lnTo>
                  <a:pt x="5075" y="138767"/>
                </a:lnTo>
                <a:lnTo>
                  <a:pt x="9095" y="126802"/>
                </a:lnTo>
                <a:lnTo>
                  <a:pt x="14633" y="113109"/>
                </a:lnTo>
                <a:lnTo>
                  <a:pt x="21182" y="98266"/>
                </a:lnTo>
                <a:lnTo>
                  <a:pt x="28406" y="82656"/>
                </a:lnTo>
                <a:lnTo>
                  <a:pt x="33221" y="71297"/>
                </a:lnTo>
                <a:lnTo>
                  <a:pt x="36432" y="62771"/>
                </a:lnTo>
                <a:lnTo>
                  <a:pt x="38572" y="56135"/>
                </a:lnTo>
                <a:lnTo>
                  <a:pt x="42857" y="48853"/>
                </a:lnTo>
                <a:lnTo>
                  <a:pt x="48571" y="41141"/>
                </a:lnTo>
                <a:lnTo>
                  <a:pt x="64620" y="21885"/>
                </a:lnTo>
                <a:lnTo>
                  <a:pt x="66889" y="18400"/>
                </a:lnTo>
                <a:lnTo>
                  <a:pt x="69355" y="14172"/>
                </a:lnTo>
                <a:lnTo>
                  <a:pt x="77143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53"/>
          <p:cNvSpPr/>
          <p:nvPr/>
        </p:nvSpPr>
        <p:spPr>
          <a:xfrm>
            <a:off x="2317924" y="2117763"/>
            <a:ext cx="136669" cy="333973"/>
          </a:xfrm>
          <a:custGeom>
            <a:avLst/>
            <a:gdLst/>
            <a:ahLst/>
            <a:cxnLst/>
            <a:rect l="0" t="0" r="0" b="0"/>
            <a:pathLst>
              <a:path w="136669" h="333973">
                <a:moveTo>
                  <a:pt x="85233" y="16789"/>
                </a:moveTo>
                <a:lnTo>
                  <a:pt x="77852" y="9408"/>
                </a:lnTo>
                <a:lnTo>
                  <a:pt x="74650" y="8746"/>
                </a:lnTo>
                <a:lnTo>
                  <a:pt x="72463" y="8570"/>
                </a:lnTo>
                <a:lnTo>
                  <a:pt x="70052" y="8452"/>
                </a:lnTo>
                <a:lnTo>
                  <a:pt x="64834" y="8321"/>
                </a:lnTo>
                <a:lnTo>
                  <a:pt x="62108" y="7334"/>
                </a:lnTo>
                <a:lnTo>
                  <a:pt x="59339" y="5723"/>
                </a:lnTo>
                <a:lnTo>
                  <a:pt x="56540" y="3697"/>
                </a:lnTo>
                <a:lnTo>
                  <a:pt x="53722" y="2346"/>
                </a:lnTo>
                <a:lnTo>
                  <a:pt x="50891" y="1445"/>
                </a:lnTo>
                <a:lnTo>
                  <a:pt x="44053" y="0"/>
                </a:lnTo>
                <a:lnTo>
                  <a:pt x="42540" y="834"/>
                </a:lnTo>
                <a:lnTo>
                  <a:pt x="38318" y="4300"/>
                </a:lnTo>
                <a:lnTo>
                  <a:pt x="35137" y="7056"/>
                </a:lnTo>
                <a:lnTo>
                  <a:pt x="31853" y="10241"/>
                </a:lnTo>
                <a:lnTo>
                  <a:pt x="26535" y="15496"/>
                </a:lnTo>
                <a:lnTo>
                  <a:pt x="25146" y="19737"/>
                </a:lnTo>
                <a:lnTo>
                  <a:pt x="23267" y="26374"/>
                </a:lnTo>
                <a:lnTo>
                  <a:pt x="21063" y="34609"/>
                </a:lnTo>
                <a:lnTo>
                  <a:pt x="18640" y="40099"/>
                </a:lnTo>
                <a:lnTo>
                  <a:pt x="16073" y="43759"/>
                </a:lnTo>
                <a:lnTo>
                  <a:pt x="13409" y="46199"/>
                </a:lnTo>
                <a:lnTo>
                  <a:pt x="10680" y="52588"/>
                </a:lnTo>
                <a:lnTo>
                  <a:pt x="7909" y="61610"/>
                </a:lnTo>
                <a:lnTo>
                  <a:pt x="5108" y="72387"/>
                </a:lnTo>
                <a:lnTo>
                  <a:pt x="3242" y="83382"/>
                </a:lnTo>
                <a:lnTo>
                  <a:pt x="1997" y="94522"/>
                </a:lnTo>
                <a:lnTo>
                  <a:pt x="614" y="114202"/>
                </a:lnTo>
                <a:lnTo>
                  <a:pt x="0" y="126124"/>
                </a:lnTo>
                <a:lnTo>
                  <a:pt x="788" y="130636"/>
                </a:lnTo>
                <a:lnTo>
                  <a:pt x="4205" y="138190"/>
                </a:lnTo>
                <a:lnTo>
                  <a:pt x="6932" y="143247"/>
                </a:lnTo>
                <a:lnTo>
                  <a:pt x="10172" y="145862"/>
                </a:lnTo>
                <a:lnTo>
                  <a:pt x="15190" y="149510"/>
                </a:lnTo>
                <a:lnTo>
                  <a:pt x="21393" y="153847"/>
                </a:lnTo>
                <a:lnTo>
                  <a:pt x="27433" y="156739"/>
                </a:lnTo>
                <a:lnTo>
                  <a:pt x="33365" y="158666"/>
                </a:lnTo>
                <a:lnTo>
                  <a:pt x="39224" y="159952"/>
                </a:lnTo>
                <a:lnTo>
                  <a:pt x="44083" y="159856"/>
                </a:lnTo>
                <a:lnTo>
                  <a:pt x="48274" y="158839"/>
                </a:lnTo>
                <a:lnTo>
                  <a:pt x="57295" y="154915"/>
                </a:lnTo>
                <a:lnTo>
                  <a:pt x="61069" y="154378"/>
                </a:lnTo>
                <a:lnTo>
                  <a:pt x="63408" y="154235"/>
                </a:lnTo>
                <a:lnTo>
                  <a:pt x="64968" y="153187"/>
                </a:lnTo>
                <a:lnTo>
                  <a:pt x="66008" y="151536"/>
                </a:lnTo>
                <a:lnTo>
                  <a:pt x="66701" y="149483"/>
                </a:lnTo>
                <a:lnTo>
                  <a:pt x="69068" y="147162"/>
                </a:lnTo>
                <a:lnTo>
                  <a:pt x="72552" y="144662"/>
                </a:lnTo>
                <a:lnTo>
                  <a:pt x="76779" y="142043"/>
                </a:lnTo>
                <a:lnTo>
                  <a:pt x="82454" y="137439"/>
                </a:lnTo>
                <a:lnTo>
                  <a:pt x="89096" y="131512"/>
                </a:lnTo>
                <a:lnTo>
                  <a:pt x="96380" y="124704"/>
                </a:lnTo>
                <a:lnTo>
                  <a:pt x="102190" y="118260"/>
                </a:lnTo>
                <a:lnTo>
                  <a:pt x="107015" y="112059"/>
                </a:lnTo>
                <a:lnTo>
                  <a:pt x="111184" y="106020"/>
                </a:lnTo>
                <a:lnTo>
                  <a:pt x="113964" y="101041"/>
                </a:lnTo>
                <a:lnTo>
                  <a:pt x="117052" y="92969"/>
                </a:lnTo>
                <a:lnTo>
                  <a:pt x="118791" y="83070"/>
                </a:lnTo>
                <a:lnTo>
                  <a:pt x="119306" y="74105"/>
                </a:lnTo>
                <a:lnTo>
                  <a:pt x="118426" y="71192"/>
                </a:lnTo>
                <a:lnTo>
                  <a:pt x="114908" y="65416"/>
                </a:lnTo>
                <a:lnTo>
                  <a:pt x="112709" y="59673"/>
                </a:lnTo>
                <a:lnTo>
                  <a:pt x="112123" y="56809"/>
                </a:lnTo>
                <a:lnTo>
                  <a:pt x="108932" y="51086"/>
                </a:lnTo>
                <a:lnTo>
                  <a:pt x="106747" y="48226"/>
                </a:lnTo>
                <a:lnTo>
                  <a:pt x="104338" y="46319"/>
                </a:lnTo>
                <a:lnTo>
                  <a:pt x="101780" y="45048"/>
                </a:lnTo>
                <a:lnTo>
                  <a:pt x="99122" y="44201"/>
                </a:lnTo>
                <a:lnTo>
                  <a:pt x="98302" y="43636"/>
                </a:lnTo>
                <a:lnTo>
                  <a:pt x="98708" y="43260"/>
                </a:lnTo>
                <a:lnTo>
                  <a:pt x="99931" y="43009"/>
                </a:lnTo>
                <a:lnTo>
                  <a:pt x="100747" y="43794"/>
                </a:lnTo>
                <a:lnTo>
                  <a:pt x="101291" y="45270"/>
                </a:lnTo>
                <a:lnTo>
                  <a:pt x="101653" y="47206"/>
                </a:lnTo>
                <a:lnTo>
                  <a:pt x="104596" y="51898"/>
                </a:lnTo>
                <a:lnTo>
                  <a:pt x="106714" y="54482"/>
                </a:lnTo>
                <a:lnTo>
                  <a:pt x="108126" y="57158"/>
                </a:lnTo>
                <a:lnTo>
                  <a:pt x="109695" y="62671"/>
                </a:lnTo>
                <a:lnTo>
                  <a:pt x="110114" y="67379"/>
                </a:lnTo>
                <a:lnTo>
                  <a:pt x="110393" y="73376"/>
                </a:lnTo>
                <a:lnTo>
                  <a:pt x="110840" y="94430"/>
                </a:lnTo>
                <a:lnTo>
                  <a:pt x="110918" y="109221"/>
                </a:lnTo>
                <a:lnTo>
                  <a:pt x="111881" y="113652"/>
                </a:lnTo>
                <a:lnTo>
                  <a:pt x="115492" y="121117"/>
                </a:lnTo>
                <a:lnTo>
                  <a:pt x="117788" y="129203"/>
                </a:lnTo>
                <a:lnTo>
                  <a:pt x="120271" y="140310"/>
                </a:lnTo>
                <a:lnTo>
                  <a:pt x="122879" y="153428"/>
                </a:lnTo>
                <a:lnTo>
                  <a:pt x="124618" y="166937"/>
                </a:lnTo>
                <a:lnTo>
                  <a:pt x="125777" y="180705"/>
                </a:lnTo>
                <a:lnTo>
                  <a:pt x="127065" y="205845"/>
                </a:lnTo>
                <a:lnTo>
                  <a:pt x="127638" y="223369"/>
                </a:lnTo>
                <a:lnTo>
                  <a:pt x="128055" y="264936"/>
                </a:lnTo>
                <a:lnTo>
                  <a:pt x="128083" y="298594"/>
                </a:lnTo>
                <a:lnTo>
                  <a:pt x="129040" y="307529"/>
                </a:lnTo>
                <a:lnTo>
                  <a:pt x="130630" y="313486"/>
                </a:lnTo>
                <a:lnTo>
                  <a:pt x="136668" y="33397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54"/>
          <p:cNvSpPr/>
          <p:nvPr/>
        </p:nvSpPr>
        <p:spPr>
          <a:xfrm>
            <a:off x="2548889" y="2340292"/>
            <a:ext cx="180024" cy="6786"/>
          </a:xfrm>
          <a:custGeom>
            <a:avLst/>
            <a:gdLst/>
            <a:ahLst/>
            <a:cxnLst/>
            <a:rect l="0" t="0" r="0" b="0"/>
            <a:pathLst>
              <a:path w="180024" h="6786">
                <a:moveTo>
                  <a:pt x="0" y="0"/>
                </a:moveTo>
                <a:lnTo>
                  <a:pt x="4551" y="0"/>
                </a:lnTo>
                <a:lnTo>
                  <a:pt x="8749" y="953"/>
                </a:lnTo>
                <a:lnTo>
                  <a:pt x="14406" y="2540"/>
                </a:lnTo>
                <a:lnTo>
                  <a:pt x="21034" y="4551"/>
                </a:lnTo>
                <a:lnTo>
                  <a:pt x="36883" y="5892"/>
                </a:lnTo>
                <a:lnTo>
                  <a:pt x="58879" y="6785"/>
                </a:lnTo>
                <a:lnTo>
                  <a:pt x="180023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55"/>
          <p:cNvSpPr/>
          <p:nvPr/>
        </p:nvSpPr>
        <p:spPr>
          <a:xfrm>
            <a:off x="2608897" y="2280285"/>
            <a:ext cx="42863" cy="257176"/>
          </a:xfrm>
          <a:custGeom>
            <a:avLst/>
            <a:gdLst/>
            <a:ahLst/>
            <a:cxnLst/>
            <a:rect l="0" t="0" r="0" b="0"/>
            <a:pathLst>
              <a:path w="42863" h="257176">
                <a:moveTo>
                  <a:pt x="0" y="0"/>
                </a:moveTo>
                <a:lnTo>
                  <a:pt x="0" y="129287"/>
                </a:lnTo>
                <a:lnTo>
                  <a:pt x="953" y="136674"/>
                </a:lnTo>
                <a:lnTo>
                  <a:pt x="2540" y="143503"/>
                </a:lnTo>
                <a:lnTo>
                  <a:pt x="9325" y="164757"/>
                </a:lnTo>
                <a:lnTo>
                  <a:pt x="24702" y="211191"/>
                </a:lnTo>
                <a:lnTo>
                  <a:pt x="27898" y="221756"/>
                </a:lnTo>
                <a:lnTo>
                  <a:pt x="30029" y="229752"/>
                </a:lnTo>
                <a:lnTo>
                  <a:pt x="31449" y="236036"/>
                </a:lnTo>
                <a:lnTo>
                  <a:pt x="33348" y="241177"/>
                </a:lnTo>
                <a:lnTo>
                  <a:pt x="35567" y="245557"/>
                </a:lnTo>
                <a:lnTo>
                  <a:pt x="42862" y="25717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56"/>
          <p:cNvSpPr/>
          <p:nvPr/>
        </p:nvSpPr>
        <p:spPr>
          <a:xfrm>
            <a:off x="2600325" y="2395362"/>
            <a:ext cx="171451" cy="13511"/>
          </a:xfrm>
          <a:custGeom>
            <a:avLst/>
            <a:gdLst/>
            <a:ahLst/>
            <a:cxnLst/>
            <a:rect l="0" t="0" r="0" b="0"/>
            <a:pathLst>
              <a:path w="171451" h="13511">
                <a:moveTo>
                  <a:pt x="0" y="13510"/>
                </a:moveTo>
                <a:lnTo>
                  <a:pt x="0" y="6129"/>
                </a:lnTo>
                <a:lnTo>
                  <a:pt x="952" y="5732"/>
                </a:lnTo>
                <a:lnTo>
                  <a:pt x="2539" y="5467"/>
                </a:lnTo>
                <a:lnTo>
                  <a:pt x="7380" y="5042"/>
                </a:lnTo>
                <a:lnTo>
                  <a:pt x="27065" y="4951"/>
                </a:lnTo>
                <a:lnTo>
                  <a:pt x="32331" y="4947"/>
                </a:lnTo>
                <a:lnTo>
                  <a:pt x="35841" y="3991"/>
                </a:lnTo>
                <a:lnTo>
                  <a:pt x="38181" y="2402"/>
                </a:lnTo>
                <a:lnTo>
                  <a:pt x="39742" y="389"/>
                </a:lnTo>
                <a:lnTo>
                  <a:pt x="41734" y="0"/>
                </a:lnTo>
                <a:lnTo>
                  <a:pt x="44015" y="694"/>
                </a:lnTo>
                <a:lnTo>
                  <a:pt x="46488" y="2108"/>
                </a:lnTo>
                <a:lnTo>
                  <a:pt x="50042" y="3051"/>
                </a:lnTo>
                <a:lnTo>
                  <a:pt x="54316" y="3680"/>
                </a:lnTo>
                <a:lnTo>
                  <a:pt x="59071" y="4099"/>
                </a:lnTo>
                <a:lnTo>
                  <a:pt x="67955" y="4379"/>
                </a:lnTo>
                <a:lnTo>
                  <a:pt x="148686" y="4905"/>
                </a:lnTo>
                <a:lnTo>
                  <a:pt x="171450" y="493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57"/>
          <p:cNvSpPr/>
          <p:nvPr/>
        </p:nvSpPr>
        <p:spPr>
          <a:xfrm>
            <a:off x="2935844" y="2185987"/>
            <a:ext cx="14762" cy="325756"/>
          </a:xfrm>
          <a:custGeom>
            <a:avLst/>
            <a:gdLst/>
            <a:ahLst/>
            <a:cxnLst/>
            <a:rect l="0" t="0" r="0" b="0"/>
            <a:pathLst>
              <a:path w="14762" h="325756">
                <a:moveTo>
                  <a:pt x="7381" y="0"/>
                </a:moveTo>
                <a:lnTo>
                  <a:pt x="7381" y="4551"/>
                </a:lnTo>
                <a:lnTo>
                  <a:pt x="8333" y="6844"/>
                </a:lnTo>
                <a:lnTo>
                  <a:pt x="9920" y="9325"/>
                </a:lnTo>
                <a:lnTo>
                  <a:pt x="14761" y="15600"/>
                </a:lnTo>
                <a:lnTo>
                  <a:pt x="14206" y="18973"/>
                </a:lnTo>
                <a:lnTo>
                  <a:pt x="12883" y="24079"/>
                </a:lnTo>
                <a:lnTo>
                  <a:pt x="11049" y="30340"/>
                </a:lnTo>
                <a:lnTo>
                  <a:pt x="9826" y="35466"/>
                </a:lnTo>
                <a:lnTo>
                  <a:pt x="9011" y="39837"/>
                </a:lnTo>
                <a:lnTo>
                  <a:pt x="8467" y="43703"/>
                </a:lnTo>
                <a:lnTo>
                  <a:pt x="8105" y="49138"/>
                </a:lnTo>
                <a:lnTo>
                  <a:pt x="7864" y="55619"/>
                </a:lnTo>
                <a:lnTo>
                  <a:pt x="7444" y="81161"/>
                </a:lnTo>
                <a:lnTo>
                  <a:pt x="7389" y="96930"/>
                </a:lnTo>
                <a:lnTo>
                  <a:pt x="6434" y="99863"/>
                </a:lnTo>
                <a:lnTo>
                  <a:pt x="4844" y="102770"/>
                </a:lnTo>
                <a:lnTo>
                  <a:pt x="2832" y="105661"/>
                </a:lnTo>
                <a:lnTo>
                  <a:pt x="1491" y="108541"/>
                </a:lnTo>
                <a:lnTo>
                  <a:pt x="597" y="111413"/>
                </a:lnTo>
                <a:lnTo>
                  <a:pt x="0" y="114280"/>
                </a:lnTo>
                <a:lnTo>
                  <a:pt x="555" y="122860"/>
                </a:lnTo>
                <a:lnTo>
                  <a:pt x="1878" y="135246"/>
                </a:lnTo>
                <a:lnTo>
                  <a:pt x="3712" y="150172"/>
                </a:lnTo>
                <a:lnTo>
                  <a:pt x="4935" y="164884"/>
                </a:lnTo>
                <a:lnTo>
                  <a:pt x="5750" y="179456"/>
                </a:lnTo>
                <a:lnTo>
                  <a:pt x="7058" y="218857"/>
                </a:lnTo>
                <a:lnTo>
                  <a:pt x="7381" y="32575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58"/>
          <p:cNvSpPr/>
          <p:nvPr/>
        </p:nvSpPr>
        <p:spPr>
          <a:xfrm>
            <a:off x="3080648" y="2185987"/>
            <a:ext cx="179504" cy="265296"/>
          </a:xfrm>
          <a:custGeom>
            <a:avLst/>
            <a:gdLst/>
            <a:ahLst/>
            <a:cxnLst/>
            <a:rect l="0" t="0" r="0" b="0"/>
            <a:pathLst>
              <a:path w="179504" h="265296">
                <a:moveTo>
                  <a:pt x="111179" y="0"/>
                </a:moveTo>
                <a:lnTo>
                  <a:pt x="97527" y="4551"/>
                </a:lnTo>
                <a:lnTo>
                  <a:pt x="92552" y="6844"/>
                </a:lnTo>
                <a:lnTo>
                  <a:pt x="88284" y="9325"/>
                </a:lnTo>
                <a:lnTo>
                  <a:pt x="84485" y="11932"/>
                </a:lnTo>
                <a:lnTo>
                  <a:pt x="81001" y="13670"/>
                </a:lnTo>
                <a:lnTo>
                  <a:pt x="77725" y="14828"/>
                </a:lnTo>
                <a:lnTo>
                  <a:pt x="74589" y="15600"/>
                </a:lnTo>
                <a:lnTo>
                  <a:pt x="70593" y="17068"/>
                </a:lnTo>
                <a:lnTo>
                  <a:pt x="66024" y="18999"/>
                </a:lnTo>
                <a:lnTo>
                  <a:pt x="61073" y="21238"/>
                </a:lnTo>
                <a:lnTo>
                  <a:pt x="56820" y="23684"/>
                </a:lnTo>
                <a:lnTo>
                  <a:pt x="53032" y="26267"/>
                </a:lnTo>
                <a:lnTo>
                  <a:pt x="49554" y="28941"/>
                </a:lnTo>
                <a:lnTo>
                  <a:pt x="45331" y="33582"/>
                </a:lnTo>
                <a:lnTo>
                  <a:pt x="40610" y="39533"/>
                </a:lnTo>
                <a:lnTo>
                  <a:pt x="35558" y="46358"/>
                </a:lnTo>
                <a:lnTo>
                  <a:pt x="31238" y="52813"/>
                </a:lnTo>
                <a:lnTo>
                  <a:pt x="27405" y="59021"/>
                </a:lnTo>
                <a:lnTo>
                  <a:pt x="23897" y="65065"/>
                </a:lnTo>
                <a:lnTo>
                  <a:pt x="14919" y="81940"/>
                </a:lnTo>
                <a:lnTo>
                  <a:pt x="9858" y="91774"/>
                </a:lnTo>
                <a:lnTo>
                  <a:pt x="6484" y="100235"/>
                </a:lnTo>
                <a:lnTo>
                  <a:pt x="4235" y="107781"/>
                </a:lnTo>
                <a:lnTo>
                  <a:pt x="2736" y="114717"/>
                </a:lnTo>
                <a:lnTo>
                  <a:pt x="1736" y="122198"/>
                </a:lnTo>
                <a:lnTo>
                  <a:pt x="1069" y="130043"/>
                </a:lnTo>
                <a:lnTo>
                  <a:pt x="625" y="138130"/>
                </a:lnTo>
                <a:lnTo>
                  <a:pt x="131" y="152196"/>
                </a:lnTo>
                <a:lnTo>
                  <a:pt x="0" y="158614"/>
                </a:lnTo>
                <a:lnTo>
                  <a:pt x="865" y="168608"/>
                </a:lnTo>
                <a:lnTo>
                  <a:pt x="2393" y="180985"/>
                </a:lnTo>
                <a:lnTo>
                  <a:pt x="4365" y="194952"/>
                </a:lnTo>
                <a:lnTo>
                  <a:pt x="7585" y="206168"/>
                </a:lnTo>
                <a:lnTo>
                  <a:pt x="11636" y="215550"/>
                </a:lnTo>
                <a:lnTo>
                  <a:pt x="20265" y="231055"/>
                </a:lnTo>
                <a:lnTo>
                  <a:pt x="27275" y="244296"/>
                </a:lnTo>
                <a:lnTo>
                  <a:pt x="30478" y="248589"/>
                </a:lnTo>
                <a:lnTo>
                  <a:pt x="33566" y="251451"/>
                </a:lnTo>
                <a:lnTo>
                  <a:pt x="36577" y="253359"/>
                </a:lnTo>
                <a:lnTo>
                  <a:pt x="39537" y="255584"/>
                </a:lnTo>
                <a:lnTo>
                  <a:pt x="42463" y="258019"/>
                </a:lnTo>
                <a:lnTo>
                  <a:pt x="45366" y="260595"/>
                </a:lnTo>
                <a:lnTo>
                  <a:pt x="48253" y="262313"/>
                </a:lnTo>
                <a:lnTo>
                  <a:pt x="51131" y="263458"/>
                </a:lnTo>
                <a:lnTo>
                  <a:pt x="54002" y="264221"/>
                </a:lnTo>
                <a:lnTo>
                  <a:pt x="58773" y="264730"/>
                </a:lnTo>
                <a:lnTo>
                  <a:pt x="64812" y="265069"/>
                </a:lnTo>
                <a:lnTo>
                  <a:pt x="71695" y="265295"/>
                </a:lnTo>
                <a:lnTo>
                  <a:pt x="79141" y="264493"/>
                </a:lnTo>
                <a:lnTo>
                  <a:pt x="86963" y="263007"/>
                </a:lnTo>
                <a:lnTo>
                  <a:pt x="95035" y="261063"/>
                </a:lnTo>
                <a:lnTo>
                  <a:pt x="101369" y="259767"/>
                </a:lnTo>
                <a:lnTo>
                  <a:pt x="106544" y="258903"/>
                </a:lnTo>
                <a:lnTo>
                  <a:pt x="110946" y="258327"/>
                </a:lnTo>
                <a:lnTo>
                  <a:pt x="114834" y="256990"/>
                </a:lnTo>
                <a:lnTo>
                  <a:pt x="118378" y="255147"/>
                </a:lnTo>
                <a:lnTo>
                  <a:pt x="121693" y="252965"/>
                </a:lnTo>
                <a:lnTo>
                  <a:pt x="125808" y="250559"/>
                </a:lnTo>
                <a:lnTo>
                  <a:pt x="130457" y="248002"/>
                </a:lnTo>
                <a:lnTo>
                  <a:pt x="135461" y="245345"/>
                </a:lnTo>
                <a:lnTo>
                  <a:pt x="139749" y="241668"/>
                </a:lnTo>
                <a:lnTo>
                  <a:pt x="143561" y="237312"/>
                </a:lnTo>
                <a:lnTo>
                  <a:pt x="147054" y="232503"/>
                </a:lnTo>
                <a:lnTo>
                  <a:pt x="150336" y="227392"/>
                </a:lnTo>
                <a:lnTo>
                  <a:pt x="153476" y="222080"/>
                </a:lnTo>
                <a:lnTo>
                  <a:pt x="156522" y="216633"/>
                </a:lnTo>
                <a:lnTo>
                  <a:pt x="160458" y="210145"/>
                </a:lnTo>
                <a:lnTo>
                  <a:pt x="169911" y="195315"/>
                </a:lnTo>
                <a:lnTo>
                  <a:pt x="173193" y="188313"/>
                </a:lnTo>
                <a:lnTo>
                  <a:pt x="175382" y="181739"/>
                </a:lnTo>
                <a:lnTo>
                  <a:pt x="176841" y="175452"/>
                </a:lnTo>
                <a:lnTo>
                  <a:pt x="177813" y="170308"/>
                </a:lnTo>
                <a:lnTo>
                  <a:pt x="178894" y="162053"/>
                </a:lnTo>
                <a:lnTo>
                  <a:pt x="179183" y="155660"/>
                </a:lnTo>
                <a:lnTo>
                  <a:pt x="179503" y="138398"/>
                </a:lnTo>
                <a:lnTo>
                  <a:pt x="178636" y="129412"/>
                </a:lnTo>
                <a:lnTo>
                  <a:pt x="177105" y="120565"/>
                </a:lnTo>
                <a:lnTo>
                  <a:pt x="175132" y="111809"/>
                </a:lnTo>
                <a:lnTo>
                  <a:pt x="172865" y="104067"/>
                </a:lnTo>
                <a:lnTo>
                  <a:pt x="170400" y="97000"/>
                </a:lnTo>
                <a:lnTo>
                  <a:pt x="167805" y="90384"/>
                </a:lnTo>
                <a:lnTo>
                  <a:pt x="164170" y="84069"/>
                </a:lnTo>
                <a:lnTo>
                  <a:pt x="159841" y="77953"/>
                </a:lnTo>
                <a:lnTo>
                  <a:pt x="155051" y="71972"/>
                </a:lnTo>
                <a:lnTo>
                  <a:pt x="150904" y="67984"/>
                </a:lnTo>
                <a:lnTo>
                  <a:pt x="147187" y="65325"/>
                </a:lnTo>
                <a:lnTo>
                  <a:pt x="143757" y="63552"/>
                </a:lnTo>
                <a:lnTo>
                  <a:pt x="140518" y="61418"/>
                </a:lnTo>
                <a:lnTo>
                  <a:pt x="137406" y="59043"/>
                </a:lnTo>
                <a:lnTo>
                  <a:pt x="134379" y="56507"/>
                </a:lnTo>
                <a:lnTo>
                  <a:pt x="131408" y="54816"/>
                </a:lnTo>
                <a:lnTo>
                  <a:pt x="128475" y="53689"/>
                </a:lnTo>
                <a:lnTo>
                  <a:pt x="125567" y="52938"/>
                </a:lnTo>
                <a:lnTo>
                  <a:pt x="122676" y="51484"/>
                </a:lnTo>
                <a:lnTo>
                  <a:pt x="119796" y="49563"/>
                </a:lnTo>
                <a:lnTo>
                  <a:pt x="116924" y="47329"/>
                </a:lnTo>
                <a:lnTo>
                  <a:pt x="114056" y="45840"/>
                </a:lnTo>
                <a:lnTo>
                  <a:pt x="111192" y="44848"/>
                </a:lnTo>
                <a:lnTo>
                  <a:pt x="76889" y="4286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59"/>
          <p:cNvSpPr/>
          <p:nvPr/>
        </p:nvSpPr>
        <p:spPr>
          <a:xfrm>
            <a:off x="3423284" y="2374582"/>
            <a:ext cx="188596" cy="8574"/>
          </a:xfrm>
          <a:custGeom>
            <a:avLst/>
            <a:gdLst/>
            <a:ahLst/>
            <a:cxnLst/>
            <a:rect l="0" t="0" r="0" b="0"/>
            <a:pathLst>
              <a:path w="188596" h="8574">
                <a:moveTo>
                  <a:pt x="0" y="0"/>
                </a:moveTo>
                <a:lnTo>
                  <a:pt x="169271" y="0"/>
                </a:lnTo>
                <a:lnTo>
                  <a:pt x="175712" y="953"/>
                </a:lnTo>
                <a:lnTo>
                  <a:pt x="180007" y="2540"/>
                </a:lnTo>
                <a:lnTo>
                  <a:pt x="188595" y="857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60"/>
          <p:cNvSpPr/>
          <p:nvPr/>
        </p:nvSpPr>
        <p:spPr>
          <a:xfrm>
            <a:off x="3629025" y="2254567"/>
            <a:ext cx="42863" cy="282894"/>
          </a:xfrm>
          <a:custGeom>
            <a:avLst/>
            <a:gdLst/>
            <a:ahLst/>
            <a:cxnLst/>
            <a:rect l="0" t="0" r="0" b="0"/>
            <a:pathLst>
              <a:path w="42863" h="282894">
                <a:moveTo>
                  <a:pt x="0" y="0"/>
                </a:moveTo>
                <a:lnTo>
                  <a:pt x="0" y="23864"/>
                </a:lnTo>
                <a:lnTo>
                  <a:pt x="952" y="32102"/>
                </a:lnTo>
                <a:lnTo>
                  <a:pt x="2540" y="42356"/>
                </a:lnTo>
                <a:lnTo>
                  <a:pt x="4550" y="53955"/>
                </a:lnTo>
                <a:lnTo>
                  <a:pt x="6843" y="63592"/>
                </a:lnTo>
                <a:lnTo>
                  <a:pt x="9325" y="71922"/>
                </a:lnTo>
                <a:lnTo>
                  <a:pt x="11931" y="79381"/>
                </a:lnTo>
                <a:lnTo>
                  <a:pt x="15574" y="92926"/>
                </a:lnTo>
                <a:lnTo>
                  <a:pt x="24701" y="130835"/>
                </a:lnTo>
                <a:lnTo>
                  <a:pt x="27898" y="146279"/>
                </a:lnTo>
                <a:lnTo>
                  <a:pt x="30028" y="158479"/>
                </a:lnTo>
                <a:lnTo>
                  <a:pt x="31449" y="168518"/>
                </a:lnTo>
                <a:lnTo>
                  <a:pt x="32396" y="177115"/>
                </a:lnTo>
                <a:lnTo>
                  <a:pt x="33027" y="184752"/>
                </a:lnTo>
                <a:lnTo>
                  <a:pt x="33447" y="191748"/>
                </a:lnTo>
                <a:lnTo>
                  <a:pt x="34681" y="199269"/>
                </a:lnTo>
                <a:lnTo>
                  <a:pt x="36455" y="207141"/>
                </a:lnTo>
                <a:lnTo>
                  <a:pt x="38591" y="215247"/>
                </a:lnTo>
                <a:lnTo>
                  <a:pt x="40014" y="223508"/>
                </a:lnTo>
                <a:lnTo>
                  <a:pt x="40964" y="231873"/>
                </a:lnTo>
                <a:lnTo>
                  <a:pt x="42019" y="246882"/>
                </a:lnTo>
                <a:lnTo>
                  <a:pt x="42487" y="256728"/>
                </a:lnTo>
                <a:lnTo>
                  <a:pt x="42696" y="264279"/>
                </a:lnTo>
                <a:lnTo>
                  <a:pt x="42862" y="28289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61"/>
          <p:cNvSpPr/>
          <p:nvPr/>
        </p:nvSpPr>
        <p:spPr>
          <a:xfrm>
            <a:off x="3783329" y="2263139"/>
            <a:ext cx="188597" cy="248604"/>
          </a:xfrm>
          <a:custGeom>
            <a:avLst/>
            <a:gdLst/>
            <a:ahLst/>
            <a:cxnLst/>
            <a:rect l="0" t="0" r="0" b="0"/>
            <a:pathLst>
              <a:path w="188597" h="248604">
                <a:moveTo>
                  <a:pt x="0" y="0"/>
                </a:moveTo>
                <a:lnTo>
                  <a:pt x="9103" y="0"/>
                </a:lnTo>
                <a:lnTo>
                  <a:pt x="13688" y="953"/>
                </a:lnTo>
                <a:lnTo>
                  <a:pt x="18651" y="2541"/>
                </a:lnTo>
                <a:lnTo>
                  <a:pt x="23864" y="4552"/>
                </a:lnTo>
                <a:lnTo>
                  <a:pt x="28292" y="6845"/>
                </a:lnTo>
                <a:lnTo>
                  <a:pt x="32197" y="9326"/>
                </a:lnTo>
                <a:lnTo>
                  <a:pt x="40756" y="15601"/>
                </a:lnTo>
                <a:lnTo>
                  <a:pt x="44467" y="16459"/>
                </a:lnTo>
                <a:lnTo>
                  <a:pt x="46790" y="16688"/>
                </a:lnTo>
                <a:lnTo>
                  <a:pt x="49291" y="18746"/>
                </a:lnTo>
                <a:lnTo>
                  <a:pt x="54610" y="26112"/>
                </a:lnTo>
                <a:lnTo>
                  <a:pt x="55457" y="30743"/>
                </a:lnTo>
                <a:lnTo>
                  <a:pt x="55069" y="35735"/>
                </a:lnTo>
                <a:lnTo>
                  <a:pt x="53858" y="40969"/>
                </a:lnTo>
                <a:lnTo>
                  <a:pt x="52098" y="46363"/>
                </a:lnTo>
                <a:lnTo>
                  <a:pt x="49972" y="51864"/>
                </a:lnTo>
                <a:lnTo>
                  <a:pt x="47602" y="57436"/>
                </a:lnTo>
                <a:lnTo>
                  <a:pt x="45070" y="64008"/>
                </a:lnTo>
                <a:lnTo>
                  <a:pt x="39716" y="78931"/>
                </a:lnTo>
                <a:lnTo>
                  <a:pt x="36955" y="85958"/>
                </a:lnTo>
                <a:lnTo>
                  <a:pt x="34162" y="92548"/>
                </a:lnTo>
                <a:lnTo>
                  <a:pt x="28518" y="104950"/>
                </a:lnTo>
                <a:lnTo>
                  <a:pt x="22835" y="116812"/>
                </a:lnTo>
                <a:lnTo>
                  <a:pt x="19034" y="125500"/>
                </a:lnTo>
                <a:lnTo>
                  <a:pt x="9729" y="147853"/>
                </a:lnTo>
                <a:lnTo>
                  <a:pt x="6486" y="159529"/>
                </a:lnTo>
                <a:lnTo>
                  <a:pt x="4324" y="171123"/>
                </a:lnTo>
                <a:lnTo>
                  <a:pt x="2883" y="182662"/>
                </a:lnTo>
                <a:lnTo>
                  <a:pt x="2875" y="191307"/>
                </a:lnTo>
                <a:lnTo>
                  <a:pt x="3822" y="198023"/>
                </a:lnTo>
                <a:lnTo>
                  <a:pt x="5406" y="203454"/>
                </a:lnTo>
                <a:lnTo>
                  <a:pt x="8366" y="208026"/>
                </a:lnTo>
                <a:lnTo>
                  <a:pt x="12245" y="212026"/>
                </a:lnTo>
                <a:lnTo>
                  <a:pt x="16736" y="215646"/>
                </a:lnTo>
                <a:lnTo>
                  <a:pt x="20682" y="218059"/>
                </a:lnTo>
                <a:lnTo>
                  <a:pt x="24266" y="219668"/>
                </a:lnTo>
                <a:lnTo>
                  <a:pt x="27607" y="220741"/>
                </a:lnTo>
                <a:lnTo>
                  <a:pt x="31740" y="222408"/>
                </a:lnTo>
                <a:lnTo>
                  <a:pt x="36400" y="224472"/>
                </a:lnTo>
                <a:lnTo>
                  <a:pt x="41412" y="226801"/>
                </a:lnTo>
                <a:lnTo>
                  <a:pt x="47611" y="228353"/>
                </a:lnTo>
                <a:lnTo>
                  <a:pt x="54601" y="229388"/>
                </a:lnTo>
                <a:lnTo>
                  <a:pt x="62118" y="230078"/>
                </a:lnTo>
                <a:lnTo>
                  <a:pt x="74750" y="230538"/>
                </a:lnTo>
                <a:lnTo>
                  <a:pt x="109105" y="231049"/>
                </a:lnTo>
                <a:lnTo>
                  <a:pt x="123219" y="232138"/>
                </a:lnTo>
                <a:lnTo>
                  <a:pt x="134534" y="233816"/>
                </a:lnTo>
                <a:lnTo>
                  <a:pt x="143982" y="235888"/>
                </a:lnTo>
                <a:lnTo>
                  <a:pt x="152185" y="237269"/>
                </a:lnTo>
                <a:lnTo>
                  <a:pt x="159560" y="238189"/>
                </a:lnTo>
                <a:lnTo>
                  <a:pt x="166381" y="238803"/>
                </a:lnTo>
                <a:lnTo>
                  <a:pt x="171881" y="240165"/>
                </a:lnTo>
                <a:lnTo>
                  <a:pt x="176500" y="242025"/>
                </a:lnTo>
                <a:lnTo>
                  <a:pt x="188596" y="24860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62"/>
          <p:cNvSpPr/>
          <p:nvPr/>
        </p:nvSpPr>
        <p:spPr>
          <a:xfrm>
            <a:off x="3911917" y="2203132"/>
            <a:ext cx="240585" cy="394336"/>
          </a:xfrm>
          <a:custGeom>
            <a:avLst/>
            <a:gdLst/>
            <a:ahLst/>
            <a:cxnLst/>
            <a:rect l="0" t="0" r="0" b="0"/>
            <a:pathLst>
              <a:path w="240585" h="394336">
                <a:moveTo>
                  <a:pt x="0" y="0"/>
                </a:moveTo>
                <a:lnTo>
                  <a:pt x="9102" y="0"/>
                </a:lnTo>
                <a:lnTo>
                  <a:pt x="16545" y="953"/>
                </a:lnTo>
                <a:lnTo>
                  <a:pt x="26270" y="2540"/>
                </a:lnTo>
                <a:lnTo>
                  <a:pt x="37516" y="4551"/>
                </a:lnTo>
                <a:lnTo>
                  <a:pt x="51681" y="8749"/>
                </a:lnTo>
                <a:lnTo>
                  <a:pt x="67792" y="14405"/>
                </a:lnTo>
                <a:lnTo>
                  <a:pt x="85199" y="21033"/>
                </a:lnTo>
                <a:lnTo>
                  <a:pt x="103472" y="30215"/>
                </a:lnTo>
                <a:lnTo>
                  <a:pt x="122322" y="41098"/>
                </a:lnTo>
                <a:lnTo>
                  <a:pt x="141555" y="53116"/>
                </a:lnTo>
                <a:lnTo>
                  <a:pt x="159140" y="67796"/>
                </a:lnTo>
                <a:lnTo>
                  <a:pt x="175626" y="84250"/>
                </a:lnTo>
                <a:lnTo>
                  <a:pt x="191379" y="101887"/>
                </a:lnTo>
                <a:lnTo>
                  <a:pt x="203786" y="122217"/>
                </a:lnTo>
                <a:lnTo>
                  <a:pt x="213962" y="144343"/>
                </a:lnTo>
                <a:lnTo>
                  <a:pt x="222651" y="167666"/>
                </a:lnTo>
                <a:lnTo>
                  <a:pt x="229397" y="190835"/>
                </a:lnTo>
                <a:lnTo>
                  <a:pt x="234846" y="213901"/>
                </a:lnTo>
                <a:lnTo>
                  <a:pt x="239431" y="236898"/>
                </a:lnTo>
                <a:lnTo>
                  <a:pt x="240584" y="259850"/>
                </a:lnTo>
                <a:lnTo>
                  <a:pt x="239447" y="282771"/>
                </a:lnTo>
                <a:lnTo>
                  <a:pt x="236784" y="305671"/>
                </a:lnTo>
                <a:lnTo>
                  <a:pt x="234056" y="324748"/>
                </a:lnTo>
                <a:lnTo>
                  <a:pt x="231285" y="341277"/>
                </a:lnTo>
                <a:lnTo>
                  <a:pt x="214312" y="39433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63"/>
          <p:cNvSpPr/>
          <p:nvPr/>
        </p:nvSpPr>
        <p:spPr>
          <a:xfrm>
            <a:off x="4078428" y="2100646"/>
            <a:ext cx="253543" cy="119632"/>
          </a:xfrm>
          <a:custGeom>
            <a:avLst/>
            <a:gdLst/>
            <a:ahLst/>
            <a:cxnLst/>
            <a:rect l="0" t="0" r="0" b="0"/>
            <a:pathLst>
              <a:path w="253543" h="119632">
                <a:moveTo>
                  <a:pt x="4939" y="16761"/>
                </a:moveTo>
                <a:lnTo>
                  <a:pt x="0" y="16761"/>
                </a:lnTo>
                <a:lnTo>
                  <a:pt x="2109" y="16761"/>
                </a:lnTo>
                <a:lnTo>
                  <a:pt x="4005" y="15808"/>
                </a:lnTo>
                <a:lnTo>
                  <a:pt x="8651" y="12210"/>
                </a:lnTo>
                <a:lnTo>
                  <a:pt x="11224" y="10870"/>
                </a:lnTo>
                <a:lnTo>
                  <a:pt x="16623" y="9380"/>
                </a:lnTo>
                <a:lnTo>
                  <a:pt x="20348" y="8030"/>
                </a:lnTo>
                <a:lnTo>
                  <a:pt x="24737" y="6178"/>
                </a:lnTo>
                <a:lnTo>
                  <a:pt x="29567" y="3991"/>
                </a:lnTo>
                <a:lnTo>
                  <a:pt x="37475" y="1560"/>
                </a:lnTo>
                <a:lnTo>
                  <a:pt x="40917" y="912"/>
                </a:lnTo>
                <a:lnTo>
                  <a:pt x="46070" y="480"/>
                </a:lnTo>
                <a:lnTo>
                  <a:pt x="52362" y="192"/>
                </a:lnTo>
                <a:lnTo>
                  <a:pt x="59414" y="0"/>
                </a:lnTo>
                <a:lnTo>
                  <a:pt x="66020" y="825"/>
                </a:lnTo>
                <a:lnTo>
                  <a:pt x="72330" y="2327"/>
                </a:lnTo>
                <a:lnTo>
                  <a:pt x="78441" y="4281"/>
                </a:lnTo>
                <a:lnTo>
                  <a:pt x="83468" y="6536"/>
                </a:lnTo>
                <a:lnTo>
                  <a:pt x="87771" y="8992"/>
                </a:lnTo>
                <a:lnTo>
                  <a:pt x="91593" y="11582"/>
                </a:lnTo>
                <a:lnTo>
                  <a:pt x="95093" y="14260"/>
                </a:lnTo>
                <a:lnTo>
                  <a:pt x="98379" y="16999"/>
                </a:lnTo>
                <a:lnTo>
                  <a:pt x="101523" y="19777"/>
                </a:lnTo>
                <a:lnTo>
                  <a:pt x="103618" y="22582"/>
                </a:lnTo>
                <a:lnTo>
                  <a:pt x="105015" y="25404"/>
                </a:lnTo>
                <a:lnTo>
                  <a:pt x="105946" y="28238"/>
                </a:lnTo>
                <a:lnTo>
                  <a:pt x="106567" y="32985"/>
                </a:lnTo>
                <a:lnTo>
                  <a:pt x="106981" y="39007"/>
                </a:lnTo>
                <a:lnTo>
                  <a:pt x="107257" y="45879"/>
                </a:lnTo>
                <a:lnTo>
                  <a:pt x="108393" y="53318"/>
                </a:lnTo>
                <a:lnTo>
                  <a:pt x="110104" y="61135"/>
                </a:lnTo>
                <a:lnTo>
                  <a:pt x="112196" y="69204"/>
                </a:lnTo>
                <a:lnTo>
                  <a:pt x="114544" y="76488"/>
                </a:lnTo>
                <a:lnTo>
                  <a:pt x="117062" y="83249"/>
                </a:lnTo>
                <a:lnTo>
                  <a:pt x="119692" y="89661"/>
                </a:lnTo>
                <a:lnTo>
                  <a:pt x="122398" y="93936"/>
                </a:lnTo>
                <a:lnTo>
                  <a:pt x="125155" y="96786"/>
                </a:lnTo>
                <a:lnTo>
                  <a:pt x="127946" y="98686"/>
                </a:lnTo>
                <a:lnTo>
                  <a:pt x="130759" y="100905"/>
                </a:lnTo>
                <a:lnTo>
                  <a:pt x="133586" y="103337"/>
                </a:lnTo>
                <a:lnTo>
                  <a:pt x="136424" y="105911"/>
                </a:lnTo>
                <a:lnTo>
                  <a:pt x="140221" y="107627"/>
                </a:lnTo>
                <a:lnTo>
                  <a:pt x="144656" y="108771"/>
                </a:lnTo>
                <a:lnTo>
                  <a:pt x="149519" y="109533"/>
                </a:lnTo>
                <a:lnTo>
                  <a:pt x="155618" y="110042"/>
                </a:lnTo>
                <a:lnTo>
                  <a:pt x="162542" y="110381"/>
                </a:lnTo>
                <a:lnTo>
                  <a:pt x="170015" y="110607"/>
                </a:lnTo>
                <a:lnTo>
                  <a:pt x="180712" y="111710"/>
                </a:lnTo>
                <a:lnTo>
                  <a:pt x="218310" y="116861"/>
                </a:lnTo>
                <a:lnTo>
                  <a:pt x="226244" y="117784"/>
                </a:lnTo>
                <a:lnTo>
                  <a:pt x="232485" y="118400"/>
                </a:lnTo>
                <a:lnTo>
                  <a:pt x="237600" y="118810"/>
                </a:lnTo>
                <a:lnTo>
                  <a:pt x="241961" y="119084"/>
                </a:lnTo>
                <a:lnTo>
                  <a:pt x="253542" y="119631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64"/>
          <p:cNvSpPr/>
          <p:nvPr/>
        </p:nvSpPr>
        <p:spPr>
          <a:xfrm>
            <a:off x="4438473" y="2366010"/>
            <a:ext cx="219253" cy="51436"/>
          </a:xfrm>
          <a:custGeom>
            <a:avLst/>
            <a:gdLst/>
            <a:ahLst/>
            <a:cxnLst/>
            <a:rect l="0" t="0" r="0" b="0"/>
            <a:pathLst>
              <a:path w="219253" h="51436">
                <a:moveTo>
                  <a:pt x="4939" y="51435"/>
                </a:moveTo>
                <a:lnTo>
                  <a:pt x="0" y="51435"/>
                </a:lnTo>
                <a:lnTo>
                  <a:pt x="2109" y="51435"/>
                </a:lnTo>
                <a:lnTo>
                  <a:pt x="6863" y="50482"/>
                </a:lnTo>
                <a:lnTo>
                  <a:pt x="22304" y="46884"/>
                </a:lnTo>
                <a:lnTo>
                  <a:pt x="28898" y="45543"/>
                </a:lnTo>
                <a:lnTo>
                  <a:pt x="34247" y="44649"/>
                </a:lnTo>
                <a:lnTo>
                  <a:pt x="38765" y="44054"/>
                </a:lnTo>
                <a:lnTo>
                  <a:pt x="44634" y="42704"/>
                </a:lnTo>
                <a:lnTo>
                  <a:pt x="51406" y="40852"/>
                </a:lnTo>
                <a:lnTo>
                  <a:pt x="58777" y="38664"/>
                </a:lnTo>
                <a:lnTo>
                  <a:pt x="65596" y="37206"/>
                </a:lnTo>
                <a:lnTo>
                  <a:pt x="72047" y="36234"/>
                </a:lnTo>
                <a:lnTo>
                  <a:pt x="78253" y="35586"/>
                </a:lnTo>
                <a:lnTo>
                  <a:pt x="84295" y="35154"/>
                </a:lnTo>
                <a:lnTo>
                  <a:pt x="90228" y="34866"/>
                </a:lnTo>
                <a:lnTo>
                  <a:pt x="96088" y="34674"/>
                </a:lnTo>
                <a:lnTo>
                  <a:pt x="108568" y="31688"/>
                </a:lnTo>
                <a:lnTo>
                  <a:pt x="125460" y="26840"/>
                </a:lnTo>
                <a:lnTo>
                  <a:pt x="145294" y="20751"/>
                </a:lnTo>
                <a:lnTo>
                  <a:pt x="160421" y="16691"/>
                </a:lnTo>
                <a:lnTo>
                  <a:pt x="172411" y="13985"/>
                </a:lnTo>
                <a:lnTo>
                  <a:pt x="182310" y="12181"/>
                </a:lnTo>
                <a:lnTo>
                  <a:pt x="189861" y="10978"/>
                </a:lnTo>
                <a:lnTo>
                  <a:pt x="195848" y="10176"/>
                </a:lnTo>
                <a:lnTo>
                  <a:pt x="219252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65"/>
          <p:cNvSpPr/>
          <p:nvPr/>
        </p:nvSpPr>
        <p:spPr>
          <a:xfrm>
            <a:off x="4511992" y="2348864"/>
            <a:ext cx="51436" cy="180024"/>
          </a:xfrm>
          <a:custGeom>
            <a:avLst/>
            <a:gdLst/>
            <a:ahLst/>
            <a:cxnLst/>
            <a:rect l="0" t="0" r="0" b="0"/>
            <a:pathLst>
              <a:path w="51436" h="180024">
                <a:moveTo>
                  <a:pt x="0" y="0"/>
                </a:moveTo>
                <a:lnTo>
                  <a:pt x="0" y="26694"/>
                </a:lnTo>
                <a:lnTo>
                  <a:pt x="2857" y="36846"/>
                </a:lnTo>
                <a:lnTo>
                  <a:pt x="7620" y="51234"/>
                </a:lnTo>
                <a:lnTo>
                  <a:pt x="13653" y="68446"/>
                </a:lnTo>
                <a:lnTo>
                  <a:pt x="18627" y="80874"/>
                </a:lnTo>
                <a:lnTo>
                  <a:pt x="22895" y="90111"/>
                </a:lnTo>
                <a:lnTo>
                  <a:pt x="26694" y="97221"/>
                </a:lnTo>
                <a:lnTo>
                  <a:pt x="29226" y="103867"/>
                </a:lnTo>
                <a:lnTo>
                  <a:pt x="30914" y="110202"/>
                </a:lnTo>
                <a:lnTo>
                  <a:pt x="32039" y="116331"/>
                </a:lnTo>
                <a:lnTo>
                  <a:pt x="33742" y="123274"/>
                </a:lnTo>
                <a:lnTo>
                  <a:pt x="35830" y="130761"/>
                </a:lnTo>
                <a:lnTo>
                  <a:pt x="40690" y="146699"/>
                </a:lnTo>
                <a:lnTo>
                  <a:pt x="51435" y="18002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66"/>
          <p:cNvSpPr/>
          <p:nvPr/>
        </p:nvSpPr>
        <p:spPr>
          <a:xfrm>
            <a:off x="4667978" y="2203132"/>
            <a:ext cx="178343" cy="282697"/>
          </a:xfrm>
          <a:custGeom>
            <a:avLst/>
            <a:gdLst/>
            <a:ahLst/>
            <a:cxnLst/>
            <a:rect l="0" t="0" r="0" b="0"/>
            <a:pathLst>
              <a:path w="178343" h="282697">
                <a:moveTo>
                  <a:pt x="41181" y="0"/>
                </a:moveTo>
                <a:lnTo>
                  <a:pt x="36631" y="0"/>
                </a:lnTo>
                <a:lnTo>
                  <a:pt x="35290" y="953"/>
                </a:lnTo>
                <a:lnTo>
                  <a:pt x="34396" y="2540"/>
                </a:lnTo>
                <a:lnTo>
                  <a:pt x="33800" y="4551"/>
                </a:lnTo>
                <a:lnTo>
                  <a:pt x="33403" y="10654"/>
                </a:lnTo>
                <a:lnTo>
                  <a:pt x="32962" y="30135"/>
                </a:lnTo>
                <a:lnTo>
                  <a:pt x="31892" y="41998"/>
                </a:lnTo>
                <a:lnTo>
                  <a:pt x="30226" y="54669"/>
                </a:lnTo>
                <a:lnTo>
                  <a:pt x="28163" y="67878"/>
                </a:lnTo>
                <a:lnTo>
                  <a:pt x="25835" y="78590"/>
                </a:lnTo>
                <a:lnTo>
                  <a:pt x="23330" y="87636"/>
                </a:lnTo>
                <a:lnTo>
                  <a:pt x="20708" y="95571"/>
                </a:lnTo>
                <a:lnTo>
                  <a:pt x="18008" y="108482"/>
                </a:lnTo>
                <a:lnTo>
                  <a:pt x="15255" y="124709"/>
                </a:lnTo>
                <a:lnTo>
                  <a:pt x="3993" y="196401"/>
                </a:lnTo>
                <a:lnTo>
                  <a:pt x="2101" y="211897"/>
                </a:lnTo>
                <a:lnTo>
                  <a:pt x="841" y="226037"/>
                </a:lnTo>
                <a:lnTo>
                  <a:pt x="0" y="239274"/>
                </a:lnTo>
                <a:lnTo>
                  <a:pt x="392" y="249051"/>
                </a:lnTo>
                <a:lnTo>
                  <a:pt x="1606" y="256522"/>
                </a:lnTo>
                <a:lnTo>
                  <a:pt x="3368" y="262454"/>
                </a:lnTo>
                <a:lnTo>
                  <a:pt x="5495" y="267362"/>
                </a:lnTo>
                <a:lnTo>
                  <a:pt x="10398" y="275355"/>
                </a:lnTo>
                <a:lnTo>
                  <a:pt x="13963" y="280659"/>
                </a:lnTo>
                <a:lnTo>
                  <a:pt x="15416" y="281404"/>
                </a:lnTo>
                <a:lnTo>
                  <a:pt x="19570" y="282231"/>
                </a:lnTo>
                <a:lnTo>
                  <a:pt x="24592" y="282599"/>
                </a:lnTo>
                <a:lnTo>
                  <a:pt x="27264" y="282696"/>
                </a:lnTo>
                <a:lnTo>
                  <a:pt x="29998" y="281809"/>
                </a:lnTo>
                <a:lnTo>
                  <a:pt x="32773" y="280266"/>
                </a:lnTo>
                <a:lnTo>
                  <a:pt x="35576" y="278284"/>
                </a:lnTo>
                <a:lnTo>
                  <a:pt x="38397" y="276963"/>
                </a:lnTo>
                <a:lnTo>
                  <a:pt x="41230" y="276082"/>
                </a:lnTo>
                <a:lnTo>
                  <a:pt x="44072" y="275495"/>
                </a:lnTo>
                <a:lnTo>
                  <a:pt x="48823" y="273198"/>
                </a:lnTo>
                <a:lnTo>
                  <a:pt x="54849" y="269762"/>
                </a:lnTo>
                <a:lnTo>
                  <a:pt x="61723" y="265566"/>
                </a:lnTo>
                <a:lnTo>
                  <a:pt x="69163" y="261817"/>
                </a:lnTo>
                <a:lnTo>
                  <a:pt x="76981" y="258365"/>
                </a:lnTo>
                <a:lnTo>
                  <a:pt x="97097" y="250084"/>
                </a:lnTo>
                <a:lnTo>
                  <a:pt x="128263" y="236878"/>
                </a:lnTo>
                <a:lnTo>
                  <a:pt x="140193" y="231261"/>
                </a:lnTo>
                <a:lnTo>
                  <a:pt x="149100" y="226564"/>
                </a:lnTo>
                <a:lnTo>
                  <a:pt x="155989" y="222480"/>
                </a:lnTo>
                <a:lnTo>
                  <a:pt x="161535" y="219758"/>
                </a:lnTo>
                <a:lnTo>
                  <a:pt x="166185" y="217943"/>
                </a:lnTo>
                <a:lnTo>
                  <a:pt x="178342" y="21431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67"/>
          <p:cNvSpPr/>
          <p:nvPr/>
        </p:nvSpPr>
        <p:spPr>
          <a:xfrm>
            <a:off x="4786312" y="2357437"/>
            <a:ext cx="42864" cy="205741"/>
          </a:xfrm>
          <a:custGeom>
            <a:avLst/>
            <a:gdLst/>
            <a:ahLst/>
            <a:cxnLst/>
            <a:rect l="0" t="0" r="0" b="0"/>
            <a:pathLst>
              <a:path w="42864" h="205741">
                <a:moveTo>
                  <a:pt x="0" y="0"/>
                </a:moveTo>
                <a:lnTo>
                  <a:pt x="0" y="37516"/>
                </a:lnTo>
                <a:lnTo>
                  <a:pt x="953" y="49776"/>
                </a:lnTo>
                <a:lnTo>
                  <a:pt x="2540" y="62711"/>
                </a:lnTo>
                <a:lnTo>
                  <a:pt x="4551" y="76097"/>
                </a:lnTo>
                <a:lnTo>
                  <a:pt x="6844" y="87879"/>
                </a:lnTo>
                <a:lnTo>
                  <a:pt x="9325" y="98591"/>
                </a:lnTo>
                <a:lnTo>
                  <a:pt x="11931" y="108590"/>
                </a:lnTo>
                <a:lnTo>
                  <a:pt x="13670" y="116208"/>
                </a:lnTo>
                <a:lnTo>
                  <a:pt x="14828" y="122240"/>
                </a:lnTo>
                <a:lnTo>
                  <a:pt x="15601" y="127213"/>
                </a:lnTo>
                <a:lnTo>
                  <a:pt x="17068" y="134339"/>
                </a:lnTo>
                <a:lnTo>
                  <a:pt x="21238" y="152416"/>
                </a:lnTo>
                <a:lnTo>
                  <a:pt x="22732" y="159713"/>
                </a:lnTo>
                <a:lnTo>
                  <a:pt x="23726" y="165531"/>
                </a:lnTo>
                <a:lnTo>
                  <a:pt x="24390" y="170361"/>
                </a:lnTo>
                <a:lnTo>
                  <a:pt x="25785" y="175487"/>
                </a:lnTo>
                <a:lnTo>
                  <a:pt x="27668" y="180809"/>
                </a:lnTo>
                <a:lnTo>
                  <a:pt x="29875" y="186262"/>
                </a:lnTo>
                <a:lnTo>
                  <a:pt x="32299" y="190850"/>
                </a:lnTo>
                <a:lnTo>
                  <a:pt x="34868" y="194861"/>
                </a:lnTo>
                <a:lnTo>
                  <a:pt x="42863" y="20574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68"/>
          <p:cNvSpPr/>
          <p:nvPr/>
        </p:nvSpPr>
        <p:spPr>
          <a:xfrm>
            <a:off x="4949190" y="2263139"/>
            <a:ext cx="180023" cy="162879"/>
          </a:xfrm>
          <a:custGeom>
            <a:avLst/>
            <a:gdLst/>
            <a:ahLst/>
            <a:cxnLst/>
            <a:rect l="0" t="0" r="0" b="0"/>
            <a:pathLst>
              <a:path w="180023" h="162879">
                <a:moveTo>
                  <a:pt x="0" y="0"/>
                </a:moveTo>
                <a:lnTo>
                  <a:pt x="8571" y="0"/>
                </a:lnTo>
                <a:lnTo>
                  <a:pt x="13123" y="4552"/>
                </a:lnTo>
                <a:lnTo>
                  <a:pt x="15416" y="7797"/>
                </a:lnTo>
                <a:lnTo>
                  <a:pt x="17897" y="11866"/>
                </a:lnTo>
                <a:lnTo>
                  <a:pt x="20503" y="16483"/>
                </a:lnTo>
                <a:lnTo>
                  <a:pt x="25099" y="21466"/>
                </a:lnTo>
                <a:lnTo>
                  <a:pt x="31020" y="26694"/>
                </a:lnTo>
                <a:lnTo>
                  <a:pt x="37825" y="32083"/>
                </a:lnTo>
                <a:lnTo>
                  <a:pt x="42361" y="36629"/>
                </a:lnTo>
                <a:lnTo>
                  <a:pt x="45386" y="40612"/>
                </a:lnTo>
                <a:lnTo>
                  <a:pt x="47402" y="44220"/>
                </a:lnTo>
                <a:lnTo>
                  <a:pt x="51603" y="49483"/>
                </a:lnTo>
                <a:lnTo>
                  <a:pt x="57262" y="55849"/>
                </a:lnTo>
                <a:lnTo>
                  <a:pt x="73799" y="73381"/>
                </a:lnTo>
                <a:lnTo>
                  <a:pt x="87920" y="87838"/>
                </a:lnTo>
                <a:lnTo>
                  <a:pt x="94808" y="93801"/>
                </a:lnTo>
                <a:lnTo>
                  <a:pt x="123447" y="117540"/>
                </a:lnTo>
                <a:lnTo>
                  <a:pt x="135193" y="127805"/>
                </a:lnTo>
                <a:lnTo>
                  <a:pt x="143588" y="135543"/>
                </a:lnTo>
                <a:lnTo>
                  <a:pt x="153669" y="145254"/>
                </a:lnTo>
                <a:lnTo>
                  <a:pt x="168854" y="160296"/>
                </a:lnTo>
                <a:lnTo>
                  <a:pt x="180022" y="16287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69"/>
          <p:cNvSpPr/>
          <p:nvPr/>
        </p:nvSpPr>
        <p:spPr>
          <a:xfrm>
            <a:off x="4966334" y="2297430"/>
            <a:ext cx="137162" cy="205741"/>
          </a:xfrm>
          <a:custGeom>
            <a:avLst/>
            <a:gdLst/>
            <a:ahLst/>
            <a:cxnLst/>
            <a:rect l="0" t="0" r="0" b="0"/>
            <a:pathLst>
              <a:path w="137162" h="205741">
                <a:moveTo>
                  <a:pt x="137161" y="0"/>
                </a:moveTo>
                <a:lnTo>
                  <a:pt x="128059" y="4551"/>
                </a:lnTo>
                <a:lnTo>
                  <a:pt x="125378" y="6844"/>
                </a:lnTo>
                <a:lnTo>
                  <a:pt x="123590" y="9325"/>
                </a:lnTo>
                <a:lnTo>
                  <a:pt x="122399" y="11931"/>
                </a:lnTo>
                <a:lnTo>
                  <a:pt x="118535" y="17368"/>
                </a:lnTo>
                <a:lnTo>
                  <a:pt x="116171" y="20151"/>
                </a:lnTo>
                <a:lnTo>
                  <a:pt x="113643" y="22959"/>
                </a:lnTo>
                <a:lnTo>
                  <a:pt x="108293" y="28619"/>
                </a:lnTo>
                <a:lnTo>
                  <a:pt x="105533" y="32414"/>
                </a:lnTo>
                <a:lnTo>
                  <a:pt x="102741" y="36849"/>
                </a:lnTo>
                <a:lnTo>
                  <a:pt x="99926" y="41711"/>
                </a:lnTo>
                <a:lnTo>
                  <a:pt x="91720" y="54733"/>
                </a:lnTo>
                <a:lnTo>
                  <a:pt x="86864" y="62206"/>
                </a:lnTo>
                <a:lnTo>
                  <a:pt x="81722" y="70998"/>
                </a:lnTo>
                <a:lnTo>
                  <a:pt x="76389" y="80669"/>
                </a:lnTo>
                <a:lnTo>
                  <a:pt x="70929" y="90927"/>
                </a:lnTo>
                <a:lnTo>
                  <a:pt x="64431" y="100623"/>
                </a:lnTo>
                <a:lnTo>
                  <a:pt x="57242" y="109944"/>
                </a:lnTo>
                <a:lnTo>
                  <a:pt x="49591" y="119016"/>
                </a:lnTo>
                <a:lnTo>
                  <a:pt x="43538" y="127921"/>
                </a:lnTo>
                <a:lnTo>
                  <a:pt x="38551" y="136716"/>
                </a:lnTo>
                <a:lnTo>
                  <a:pt x="34273" y="145436"/>
                </a:lnTo>
                <a:lnTo>
                  <a:pt x="29517" y="154107"/>
                </a:lnTo>
                <a:lnTo>
                  <a:pt x="24440" y="162746"/>
                </a:lnTo>
                <a:lnTo>
                  <a:pt x="19152" y="171362"/>
                </a:lnTo>
                <a:lnTo>
                  <a:pt x="14673" y="179011"/>
                </a:lnTo>
                <a:lnTo>
                  <a:pt x="0" y="20574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70"/>
          <p:cNvSpPr/>
          <p:nvPr/>
        </p:nvSpPr>
        <p:spPr>
          <a:xfrm>
            <a:off x="5025672" y="2228850"/>
            <a:ext cx="17816" cy="257176"/>
          </a:xfrm>
          <a:custGeom>
            <a:avLst/>
            <a:gdLst/>
            <a:ahLst/>
            <a:cxnLst/>
            <a:rect l="0" t="0" r="0" b="0"/>
            <a:pathLst>
              <a:path w="17816" h="257176">
                <a:moveTo>
                  <a:pt x="17815" y="0"/>
                </a:moveTo>
                <a:lnTo>
                  <a:pt x="4162" y="45508"/>
                </a:lnTo>
                <a:lnTo>
                  <a:pt x="1093" y="64629"/>
                </a:lnTo>
                <a:lnTo>
                  <a:pt x="0" y="83091"/>
                </a:lnTo>
                <a:lnTo>
                  <a:pt x="223" y="101114"/>
                </a:lnTo>
                <a:lnTo>
                  <a:pt x="2277" y="119796"/>
                </a:lnTo>
                <a:lnTo>
                  <a:pt x="5552" y="138919"/>
                </a:lnTo>
                <a:lnTo>
                  <a:pt x="9640" y="158335"/>
                </a:lnTo>
                <a:lnTo>
                  <a:pt x="12365" y="176994"/>
                </a:lnTo>
                <a:lnTo>
                  <a:pt x="14182" y="195148"/>
                </a:lnTo>
                <a:lnTo>
                  <a:pt x="9243" y="25717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71"/>
          <p:cNvSpPr/>
          <p:nvPr/>
        </p:nvSpPr>
        <p:spPr>
          <a:xfrm>
            <a:off x="4957762" y="2384346"/>
            <a:ext cx="205741" cy="15955"/>
          </a:xfrm>
          <a:custGeom>
            <a:avLst/>
            <a:gdLst/>
            <a:ahLst/>
            <a:cxnLst/>
            <a:rect l="0" t="0" r="0" b="0"/>
            <a:pathLst>
              <a:path w="205741" h="15955">
                <a:moveTo>
                  <a:pt x="0" y="7381"/>
                </a:moveTo>
                <a:lnTo>
                  <a:pt x="18204" y="2830"/>
                </a:lnTo>
                <a:lnTo>
                  <a:pt x="24518" y="1489"/>
                </a:lnTo>
                <a:lnTo>
                  <a:pt x="29680" y="596"/>
                </a:lnTo>
                <a:lnTo>
                  <a:pt x="34074" y="0"/>
                </a:lnTo>
                <a:lnTo>
                  <a:pt x="40814" y="555"/>
                </a:lnTo>
                <a:lnTo>
                  <a:pt x="49116" y="1878"/>
                </a:lnTo>
                <a:lnTo>
                  <a:pt x="58462" y="3712"/>
                </a:lnTo>
                <a:lnTo>
                  <a:pt x="66597" y="4935"/>
                </a:lnTo>
                <a:lnTo>
                  <a:pt x="73926" y="5751"/>
                </a:lnTo>
                <a:lnTo>
                  <a:pt x="80716" y="6294"/>
                </a:lnTo>
                <a:lnTo>
                  <a:pt x="90006" y="7609"/>
                </a:lnTo>
                <a:lnTo>
                  <a:pt x="113027" y="11610"/>
                </a:lnTo>
                <a:lnTo>
                  <a:pt x="122977" y="13058"/>
                </a:lnTo>
                <a:lnTo>
                  <a:pt x="131514" y="14023"/>
                </a:lnTo>
                <a:lnTo>
                  <a:pt x="139111" y="14666"/>
                </a:lnTo>
                <a:lnTo>
                  <a:pt x="145128" y="14143"/>
                </a:lnTo>
                <a:lnTo>
                  <a:pt x="150092" y="12842"/>
                </a:lnTo>
                <a:lnTo>
                  <a:pt x="154354" y="11021"/>
                </a:lnTo>
                <a:lnTo>
                  <a:pt x="159100" y="9808"/>
                </a:lnTo>
                <a:lnTo>
                  <a:pt x="164169" y="8999"/>
                </a:lnTo>
                <a:lnTo>
                  <a:pt x="169454" y="8460"/>
                </a:lnTo>
                <a:lnTo>
                  <a:pt x="173929" y="8100"/>
                </a:lnTo>
                <a:lnTo>
                  <a:pt x="177865" y="7861"/>
                </a:lnTo>
                <a:lnTo>
                  <a:pt x="184779" y="7594"/>
                </a:lnTo>
                <a:lnTo>
                  <a:pt x="191026" y="7476"/>
                </a:lnTo>
                <a:lnTo>
                  <a:pt x="194026" y="8397"/>
                </a:lnTo>
                <a:lnTo>
                  <a:pt x="196978" y="9963"/>
                </a:lnTo>
                <a:lnTo>
                  <a:pt x="205740" y="15954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72"/>
          <p:cNvSpPr/>
          <p:nvPr/>
        </p:nvSpPr>
        <p:spPr>
          <a:xfrm>
            <a:off x="5274945" y="2309941"/>
            <a:ext cx="152259" cy="277694"/>
          </a:xfrm>
          <a:custGeom>
            <a:avLst/>
            <a:gdLst/>
            <a:ahLst/>
            <a:cxnLst/>
            <a:rect l="0" t="0" r="0" b="0"/>
            <a:pathLst>
              <a:path w="152259" h="277694">
                <a:moveTo>
                  <a:pt x="137159" y="21779"/>
                </a:moveTo>
                <a:lnTo>
                  <a:pt x="108789" y="21779"/>
                </a:lnTo>
                <a:lnTo>
                  <a:pt x="103006" y="20826"/>
                </a:lnTo>
                <a:lnTo>
                  <a:pt x="95340" y="19239"/>
                </a:lnTo>
                <a:lnTo>
                  <a:pt x="86420" y="17228"/>
                </a:lnTo>
                <a:lnTo>
                  <a:pt x="77615" y="14934"/>
                </a:lnTo>
                <a:lnTo>
                  <a:pt x="68889" y="12453"/>
                </a:lnTo>
                <a:lnTo>
                  <a:pt x="60213" y="9847"/>
                </a:lnTo>
                <a:lnTo>
                  <a:pt x="52524" y="8109"/>
                </a:lnTo>
                <a:lnTo>
                  <a:pt x="45494" y="6951"/>
                </a:lnTo>
                <a:lnTo>
                  <a:pt x="38901" y="6178"/>
                </a:lnTo>
                <a:lnTo>
                  <a:pt x="32601" y="4711"/>
                </a:lnTo>
                <a:lnTo>
                  <a:pt x="26496" y="2780"/>
                </a:lnTo>
                <a:lnTo>
                  <a:pt x="20522" y="540"/>
                </a:lnTo>
                <a:lnTo>
                  <a:pt x="16538" y="0"/>
                </a:lnTo>
                <a:lnTo>
                  <a:pt x="13883" y="592"/>
                </a:lnTo>
                <a:lnTo>
                  <a:pt x="12113" y="1939"/>
                </a:lnTo>
                <a:lnTo>
                  <a:pt x="10933" y="9505"/>
                </a:lnTo>
                <a:lnTo>
                  <a:pt x="10146" y="21216"/>
                </a:lnTo>
                <a:lnTo>
                  <a:pt x="9621" y="35691"/>
                </a:lnTo>
                <a:lnTo>
                  <a:pt x="8319" y="47246"/>
                </a:lnTo>
                <a:lnTo>
                  <a:pt x="6498" y="56854"/>
                </a:lnTo>
                <a:lnTo>
                  <a:pt x="4332" y="65165"/>
                </a:lnTo>
                <a:lnTo>
                  <a:pt x="2888" y="71658"/>
                </a:lnTo>
                <a:lnTo>
                  <a:pt x="1925" y="76939"/>
                </a:lnTo>
                <a:lnTo>
                  <a:pt x="855" y="85347"/>
                </a:lnTo>
                <a:lnTo>
                  <a:pt x="380" y="92259"/>
                </a:lnTo>
                <a:lnTo>
                  <a:pt x="169" y="98506"/>
                </a:lnTo>
                <a:lnTo>
                  <a:pt x="33" y="110277"/>
                </a:lnTo>
                <a:lnTo>
                  <a:pt x="974" y="112210"/>
                </a:lnTo>
                <a:lnTo>
                  <a:pt x="2554" y="113499"/>
                </a:lnTo>
                <a:lnTo>
                  <a:pt x="4561" y="114358"/>
                </a:lnTo>
                <a:lnTo>
                  <a:pt x="6850" y="114931"/>
                </a:lnTo>
                <a:lnTo>
                  <a:pt x="9329" y="115312"/>
                </a:lnTo>
                <a:lnTo>
                  <a:pt x="11934" y="115567"/>
                </a:lnTo>
                <a:lnTo>
                  <a:pt x="27529" y="118390"/>
                </a:lnTo>
                <a:lnTo>
                  <a:pt x="38355" y="120476"/>
                </a:lnTo>
                <a:lnTo>
                  <a:pt x="46525" y="121867"/>
                </a:lnTo>
                <a:lnTo>
                  <a:pt x="52924" y="122794"/>
                </a:lnTo>
                <a:lnTo>
                  <a:pt x="58142" y="123412"/>
                </a:lnTo>
                <a:lnTo>
                  <a:pt x="62574" y="123824"/>
                </a:lnTo>
                <a:lnTo>
                  <a:pt x="66481" y="124099"/>
                </a:lnTo>
                <a:lnTo>
                  <a:pt x="70038" y="124282"/>
                </a:lnTo>
                <a:lnTo>
                  <a:pt x="76531" y="124486"/>
                </a:lnTo>
                <a:lnTo>
                  <a:pt x="79595" y="124540"/>
                </a:lnTo>
                <a:lnTo>
                  <a:pt x="82591" y="125529"/>
                </a:lnTo>
                <a:lnTo>
                  <a:pt x="85540" y="127140"/>
                </a:lnTo>
                <a:lnTo>
                  <a:pt x="88459" y="129167"/>
                </a:lnTo>
                <a:lnTo>
                  <a:pt x="91358" y="130519"/>
                </a:lnTo>
                <a:lnTo>
                  <a:pt x="94243" y="131419"/>
                </a:lnTo>
                <a:lnTo>
                  <a:pt x="97118" y="132020"/>
                </a:lnTo>
                <a:lnTo>
                  <a:pt x="99988" y="133373"/>
                </a:lnTo>
                <a:lnTo>
                  <a:pt x="102853" y="135227"/>
                </a:lnTo>
                <a:lnTo>
                  <a:pt x="105716" y="137416"/>
                </a:lnTo>
                <a:lnTo>
                  <a:pt x="108577" y="139828"/>
                </a:lnTo>
                <a:lnTo>
                  <a:pt x="111437" y="142388"/>
                </a:lnTo>
                <a:lnTo>
                  <a:pt x="117155" y="147773"/>
                </a:lnTo>
                <a:lnTo>
                  <a:pt x="135995" y="166382"/>
                </a:lnTo>
                <a:lnTo>
                  <a:pt x="140193" y="172473"/>
                </a:lnTo>
                <a:lnTo>
                  <a:pt x="143945" y="179392"/>
                </a:lnTo>
                <a:lnTo>
                  <a:pt x="147398" y="186862"/>
                </a:lnTo>
                <a:lnTo>
                  <a:pt x="149700" y="192794"/>
                </a:lnTo>
                <a:lnTo>
                  <a:pt x="151235" y="197701"/>
                </a:lnTo>
                <a:lnTo>
                  <a:pt x="152258" y="201925"/>
                </a:lnTo>
                <a:lnTo>
                  <a:pt x="151035" y="206646"/>
                </a:lnTo>
                <a:lnTo>
                  <a:pt x="148315" y="211699"/>
                </a:lnTo>
                <a:lnTo>
                  <a:pt x="144597" y="216972"/>
                </a:lnTo>
                <a:lnTo>
                  <a:pt x="141165" y="220487"/>
                </a:lnTo>
                <a:lnTo>
                  <a:pt x="137925" y="222831"/>
                </a:lnTo>
                <a:lnTo>
                  <a:pt x="134812" y="224394"/>
                </a:lnTo>
                <a:lnTo>
                  <a:pt x="131785" y="226388"/>
                </a:lnTo>
                <a:lnTo>
                  <a:pt x="128814" y="228670"/>
                </a:lnTo>
                <a:lnTo>
                  <a:pt x="125881" y="231144"/>
                </a:lnTo>
                <a:lnTo>
                  <a:pt x="121068" y="234698"/>
                </a:lnTo>
                <a:lnTo>
                  <a:pt x="108100" y="243727"/>
                </a:lnTo>
                <a:lnTo>
                  <a:pt x="101595" y="246896"/>
                </a:lnTo>
                <a:lnTo>
                  <a:pt x="95352" y="249010"/>
                </a:lnTo>
                <a:lnTo>
                  <a:pt x="89285" y="250418"/>
                </a:lnTo>
                <a:lnTo>
                  <a:pt x="83336" y="253263"/>
                </a:lnTo>
                <a:lnTo>
                  <a:pt x="77465" y="257064"/>
                </a:lnTo>
                <a:lnTo>
                  <a:pt x="71646" y="261503"/>
                </a:lnTo>
                <a:lnTo>
                  <a:pt x="64908" y="264462"/>
                </a:lnTo>
                <a:lnTo>
                  <a:pt x="57560" y="266435"/>
                </a:lnTo>
                <a:lnTo>
                  <a:pt x="49803" y="267751"/>
                </a:lnTo>
                <a:lnTo>
                  <a:pt x="42727" y="268627"/>
                </a:lnTo>
                <a:lnTo>
                  <a:pt x="36105" y="269212"/>
                </a:lnTo>
                <a:lnTo>
                  <a:pt x="29785" y="269602"/>
                </a:lnTo>
                <a:lnTo>
                  <a:pt x="24619" y="270814"/>
                </a:lnTo>
                <a:lnTo>
                  <a:pt x="20222" y="272575"/>
                </a:lnTo>
                <a:lnTo>
                  <a:pt x="16339" y="274701"/>
                </a:lnTo>
                <a:lnTo>
                  <a:pt x="12798" y="276118"/>
                </a:lnTo>
                <a:lnTo>
                  <a:pt x="9484" y="277064"/>
                </a:lnTo>
                <a:lnTo>
                  <a:pt x="6323" y="277693"/>
                </a:lnTo>
                <a:lnTo>
                  <a:pt x="4215" y="277161"/>
                </a:lnTo>
                <a:lnTo>
                  <a:pt x="2810" y="275853"/>
                </a:lnTo>
                <a:lnTo>
                  <a:pt x="0" y="270381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73"/>
          <p:cNvSpPr/>
          <p:nvPr/>
        </p:nvSpPr>
        <p:spPr>
          <a:xfrm>
            <a:off x="5514975" y="2473072"/>
            <a:ext cx="162878" cy="9320"/>
          </a:xfrm>
          <a:custGeom>
            <a:avLst/>
            <a:gdLst/>
            <a:ahLst/>
            <a:cxnLst/>
            <a:rect l="0" t="0" r="0" b="0"/>
            <a:pathLst>
              <a:path w="162878" h="9320">
                <a:moveTo>
                  <a:pt x="0" y="4380"/>
                </a:moveTo>
                <a:lnTo>
                  <a:pt x="4550" y="4380"/>
                </a:lnTo>
                <a:lnTo>
                  <a:pt x="6843" y="5333"/>
                </a:lnTo>
                <a:lnTo>
                  <a:pt x="9325" y="6920"/>
                </a:lnTo>
                <a:lnTo>
                  <a:pt x="11931" y="8931"/>
                </a:lnTo>
                <a:lnTo>
                  <a:pt x="15574" y="9319"/>
                </a:lnTo>
                <a:lnTo>
                  <a:pt x="19908" y="8625"/>
                </a:lnTo>
                <a:lnTo>
                  <a:pt x="24701" y="7210"/>
                </a:lnTo>
                <a:lnTo>
                  <a:pt x="33613" y="5314"/>
                </a:lnTo>
                <a:lnTo>
                  <a:pt x="58754" y="668"/>
                </a:lnTo>
                <a:lnTo>
                  <a:pt x="75364" y="0"/>
                </a:lnTo>
                <a:lnTo>
                  <a:pt x="94057" y="508"/>
                </a:lnTo>
                <a:lnTo>
                  <a:pt x="162877" y="438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74"/>
          <p:cNvSpPr/>
          <p:nvPr/>
        </p:nvSpPr>
        <p:spPr>
          <a:xfrm>
            <a:off x="5705953" y="2408904"/>
            <a:ext cx="168559" cy="257144"/>
          </a:xfrm>
          <a:custGeom>
            <a:avLst/>
            <a:gdLst/>
            <a:ahLst/>
            <a:cxnLst/>
            <a:rect l="0" t="0" r="0" b="0"/>
            <a:pathLst>
              <a:path w="168559" h="257144">
                <a:moveTo>
                  <a:pt x="14762" y="17113"/>
                </a:moveTo>
                <a:lnTo>
                  <a:pt x="0" y="17113"/>
                </a:lnTo>
                <a:lnTo>
                  <a:pt x="158" y="16160"/>
                </a:lnTo>
                <a:lnTo>
                  <a:pt x="5207" y="9732"/>
                </a:lnTo>
                <a:lnTo>
                  <a:pt x="6487" y="9335"/>
                </a:lnTo>
                <a:lnTo>
                  <a:pt x="10449" y="8893"/>
                </a:lnTo>
                <a:lnTo>
                  <a:pt x="12839" y="7823"/>
                </a:lnTo>
                <a:lnTo>
                  <a:pt x="18035" y="4095"/>
                </a:lnTo>
                <a:lnTo>
                  <a:pt x="20754" y="2719"/>
                </a:lnTo>
                <a:lnTo>
                  <a:pt x="23519" y="1802"/>
                </a:lnTo>
                <a:lnTo>
                  <a:pt x="26315" y="1191"/>
                </a:lnTo>
                <a:lnTo>
                  <a:pt x="31036" y="783"/>
                </a:lnTo>
                <a:lnTo>
                  <a:pt x="37041" y="511"/>
                </a:lnTo>
                <a:lnTo>
                  <a:pt x="53238" y="209"/>
                </a:lnTo>
                <a:lnTo>
                  <a:pt x="97874" y="0"/>
                </a:lnTo>
                <a:lnTo>
                  <a:pt x="102555" y="942"/>
                </a:lnTo>
                <a:lnTo>
                  <a:pt x="106628" y="2522"/>
                </a:lnTo>
                <a:lnTo>
                  <a:pt x="110296" y="4528"/>
                </a:lnTo>
                <a:lnTo>
                  <a:pt x="111789" y="6818"/>
                </a:lnTo>
                <a:lnTo>
                  <a:pt x="111831" y="9297"/>
                </a:lnTo>
                <a:lnTo>
                  <a:pt x="109607" y="15569"/>
                </a:lnTo>
                <a:lnTo>
                  <a:pt x="104671" y="21206"/>
                </a:lnTo>
                <a:lnTo>
                  <a:pt x="102323" y="22700"/>
                </a:lnTo>
                <a:lnTo>
                  <a:pt x="97176" y="24358"/>
                </a:lnTo>
                <a:lnTo>
                  <a:pt x="96374" y="25753"/>
                </a:lnTo>
                <a:lnTo>
                  <a:pt x="96793" y="27636"/>
                </a:lnTo>
                <a:lnTo>
                  <a:pt x="99798" y="32267"/>
                </a:lnTo>
                <a:lnTo>
                  <a:pt x="104308" y="37501"/>
                </a:lnTo>
                <a:lnTo>
                  <a:pt x="107651" y="41251"/>
                </a:lnTo>
                <a:lnTo>
                  <a:pt x="110025" y="42730"/>
                </a:lnTo>
                <a:lnTo>
                  <a:pt x="113514" y="44669"/>
                </a:lnTo>
                <a:lnTo>
                  <a:pt x="123697" y="50073"/>
                </a:lnTo>
                <a:lnTo>
                  <a:pt x="134563" y="55560"/>
                </a:lnTo>
                <a:lnTo>
                  <a:pt x="138444" y="57984"/>
                </a:lnTo>
                <a:lnTo>
                  <a:pt x="141984" y="60553"/>
                </a:lnTo>
                <a:lnTo>
                  <a:pt x="145296" y="63218"/>
                </a:lnTo>
                <a:lnTo>
                  <a:pt x="148457" y="64994"/>
                </a:lnTo>
                <a:lnTo>
                  <a:pt x="151517" y="66179"/>
                </a:lnTo>
                <a:lnTo>
                  <a:pt x="154509" y="66969"/>
                </a:lnTo>
                <a:lnTo>
                  <a:pt x="157457" y="68448"/>
                </a:lnTo>
                <a:lnTo>
                  <a:pt x="160374" y="70386"/>
                </a:lnTo>
                <a:lnTo>
                  <a:pt x="163272" y="72631"/>
                </a:lnTo>
                <a:lnTo>
                  <a:pt x="165203" y="76033"/>
                </a:lnTo>
                <a:lnTo>
                  <a:pt x="166491" y="80205"/>
                </a:lnTo>
                <a:lnTo>
                  <a:pt x="167349" y="84892"/>
                </a:lnTo>
                <a:lnTo>
                  <a:pt x="167922" y="89921"/>
                </a:lnTo>
                <a:lnTo>
                  <a:pt x="168303" y="95180"/>
                </a:lnTo>
                <a:lnTo>
                  <a:pt x="168558" y="100590"/>
                </a:lnTo>
                <a:lnTo>
                  <a:pt x="167775" y="107054"/>
                </a:lnTo>
                <a:lnTo>
                  <a:pt x="166300" y="114221"/>
                </a:lnTo>
                <a:lnTo>
                  <a:pt x="164365" y="121857"/>
                </a:lnTo>
                <a:lnTo>
                  <a:pt x="162122" y="128852"/>
                </a:lnTo>
                <a:lnTo>
                  <a:pt x="159675" y="135421"/>
                </a:lnTo>
                <a:lnTo>
                  <a:pt x="157091" y="141705"/>
                </a:lnTo>
                <a:lnTo>
                  <a:pt x="153462" y="146847"/>
                </a:lnTo>
                <a:lnTo>
                  <a:pt x="149139" y="151227"/>
                </a:lnTo>
                <a:lnTo>
                  <a:pt x="144351" y="155100"/>
                </a:lnTo>
                <a:lnTo>
                  <a:pt x="140207" y="158634"/>
                </a:lnTo>
                <a:lnTo>
                  <a:pt x="136492" y="161943"/>
                </a:lnTo>
                <a:lnTo>
                  <a:pt x="133063" y="165101"/>
                </a:lnTo>
                <a:lnTo>
                  <a:pt x="129824" y="169112"/>
                </a:lnTo>
                <a:lnTo>
                  <a:pt x="126713" y="173691"/>
                </a:lnTo>
                <a:lnTo>
                  <a:pt x="123685" y="178648"/>
                </a:lnTo>
                <a:lnTo>
                  <a:pt x="119763" y="182906"/>
                </a:lnTo>
                <a:lnTo>
                  <a:pt x="115242" y="186696"/>
                </a:lnTo>
                <a:lnTo>
                  <a:pt x="110324" y="190176"/>
                </a:lnTo>
                <a:lnTo>
                  <a:pt x="106092" y="193448"/>
                </a:lnTo>
                <a:lnTo>
                  <a:pt x="102319" y="196583"/>
                </a:lnTo>
                <a:lnTo>
                  <a:pt x="98850" y="199624"/>
                </a:lnTo>
                <a:lnTo>
                  <a:pt x="93681" y="203557"/>
                </a:lnTo>
                <a:lnTo>
                  <a:pt x="80317" y="213007"/>
                </a:lnTo>
                <a:lnTo>
                  <a:pt x="73705" y="217242"/>
                </a:lnTo>
                <a:lnTo>
                  <a:pt x="67392" y="221017"/>
                </a:lnTo>
                <a:lnTo>
                  <a:pt x="61279" y="224487"/>
                </a:lnTo>
                <a:lnTo>
                  <a:pt x="55298" y="228704"/>
                </a:lnTo>
                <a:lnTo>
                  <a:pt x="49406" y="233422"/>
                </a:lnTo>
                <a:lnTo>
                  <a:pt x="23334" y="25714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75"/>
          <p:cNvSpPr/>
          <p:nvPr/>
        </p:nvSpPr>
        <p:spPr>
          <a:xfrm>
            <a:off x="5857875" y="2315035"/>
            <a:ext cx="214303" cy="419593"/>
          </a:xfrm>
          <a:custGeom>
            <a:avLst/>
            <a:gdLst/>
            <a:ahLst/>
            <a:cxnLst/>
            <a:rect l="0" t="0" r="0" b="0"/>
            <a:pathLst>
              <a:path w="214303" h="419593">
                <a:moveTo>
                  <a:pt x="0" y="25257"/>
                </a:moveTo>
                <a:lnTo>
                  <a:pt x="0" y="20706"/>
                </a:lnTo>
                <a:lnTo>
                  <a:pt x="1904" y="19366"/>
                </a:lnTo>
                <a:lnTo>
                  <a:pt x="5079" y="18472"/>
                </a:lnTo>
                <a:lnTo>
                  <a:pt x="9102" y="17876"/>
                </a:lnTo>
                <a:lnTo>
                  <a:pt x="12735" y="17479"/>
                </a:lnTo>
                <a:lnTo>
                  <a:pt x="19312" y="17037"/>
                </a:lnTo>
                <a:lnTo>
                  <a:pt x="27162" y="15967"/>
                </a:lnTo>
                <a:lnTo>
                  <a:pt x="51125" y="12239"/>
                </a:lnTo>
                <a:lnTo>
                  <a:pt x="62658" y="9910"/>
                </a:lnTo>
                <a:lnTo>
                  <a:pt x="73204" y="7406"/>
                </a:lnTo>
                <a:lnTo>
                  <a:pt x="83092" y="4784"/>
                </a:lnTo>
                <a:lnTo>
                  <a:pt x="93495" y="3036"/>
                </a:lnTo>
                <a:lnTo>
                  <a:pt x="104240" y="1871"/>
                </a:lnTo>
                <a:lnTo>
                  <a:pt x="130657" y="0"/>
                </a:lnTo>
                <a:lnTo>
                  <a:pt x="132825" y="799"/>
                </a:lnTo>
                <a:lnTo>
                  <a:pt x="134270" y="2284"/>
                </a:lnTo>
                <a:lnTo>
                  <a:pt x="135233" y="4227"/>
                </a:lnTo>
                <a:lnTo>
                  <a:pt x="141140" y="11512"/>
                </a:lnTo>
                <a:lnTo>
                  <a:pt x="142670" y="14188"/>
                </a:lnTo>
                <a:lnTo>
                  <a:pt x="145777" y="22507"/>
                </a:lnTo>
                <a:lnTo>
                  <a:pt x="151355" y="31004"/>
                </a:lnTo>
                <a:lnTo>
                  <a:pt x="154383" y="39554"/>
                </a:lnTo>
                <a:lnTo>
                  <a:pt x="158467" y="45264"/>
                </a:lnTo>
                <a:lnTo>
                  <a:pt x="160890" y="51930"/>
                </a:lnTo>
                <a:lnTo>
                  <a:pt x="163457" y="61136"/>
                </a:lnTo>
                <a:lnTo>
                  <a:pt x="166121" y="72037"/>
                </a:lnTo>
                <a:lnTo>
                  <a:pt x="167897" y="80256"/>
                </a:lnTo>
                <a:lnTo>
                  <a:pt x="169871" y="91929"/>
                </a:lnTo>
                <a:lnTo>
                  <a:pt x="170397" y="101137"/>
                </a:lnTo>
                <a:lnTo>
                  <a:pt x="170982" y="126609"/>
                </a:lnTo>
                <a:lnTo>
                  <a:pt x="172090" y="137593"/>
                </a:lnTo>
                <a:lnTo>
                  <a:pt x="173782" y="146820"/>
                </a:lnTo>
                <a:lnTo>
                  <a:pt x="175862" y="154876"/>
                </a:lnTo>
                <a:lnTo>
                  <a:pt x="178173" y="166368"/>
                </a:lnTo>
                <a:lnTo>
                  <a:pt x="179474" y="178193"/>
                </a:lnTo>
                <a:lnTo>
                  <a:pt x="180731" y="189431"/>
                </a:lnTo>
                <a:lnTo>
                  <a:pt x="184465" y="213476"/>
                </a:lnTo>
                <a:lnTo>
                  <a:pt x="186794" y="224079"/>
                </a:lnTo>
                <a:lnTo>
                  <a:pt x="189299" y="233052"/>
                </a:lnTo>
                <a:lnTo>
                  <a:pt x="191922" y="240940"/>
                </a:lnTo>
                <a:lnTo>
                  <a:pt x="194623" y="250008"/>
                </a:lnTo>
                <a:lnTo>
                  <a:pt x="200164" y="270244"/>
                </a:lnTo>
                <a:lnTo>
                  <a:pt x="202022" y="278116"/>
                </a:lnTo>
                <a:lnTo>
                  <a:pt x="204088" y="289404"/>
                </a:lnTo>
                <a:lnTo>
                  <a:pt x="207545" y="297596"/>
                </a:lnTo>
                <a:lnTo>
                  <a:pt x="211304" y="304411"/>
                </a:lnTo>
                <a:lnTo>
                  <a:pt x="212975" y="310616"/>
                </a:lnTo>
                <a:lnTo>
                  <a:pt x="213718" y="321628"/>
                </a:lnTo>
                <a:lnTo>
                  <a:pt x="214048" y="335095"/>
                </a:lnTo>
                <a:lnTo>
                  <a:pt x="214302" y="365899"/>
                </a:lnTo>
                <a:lnTo>
                  <a:pt x="213353" y="366651"/>
                </a:lnTo>
                <a:lnTo>
                  <a:pt x="209758" y="367488"/>
                </a:lnTo>
                <a:lnTo>
                  <a:pt x="206514" y="368663"/>
                </a:lnTo>
                <a:lnTo>
                  <a:pt x="202446" y="370400"/>
                </a:lnTo>
                <a:lnTo>
                  <a:pt x="197829" y="372510"/>
                </a:lnTo>
                <a:lnTo>
                  <a:pt x="193798" y="373916"/>
                </a:lnTo>
                <a:lnTo>
                  <a:pt x="190158" y="374854"/>
                </a:lnTo>
                <a:lnTo>
                  <a:pt x="186780" y="375479"/>
                </a:lnTo>
                <a:lnTo>
                  <a:pt x="182622" y="376849"/>
                </a:lnTo>
                <a:lnTo>
                  <a:pt x="177945" y="378714"/>
                </a:lnTo>
                <a:lnTo>
                  <a:pt x="172923" y="380910"/>
                </a:lnTo>
                <a:lnTo>
                  <a:pt x="167669" y="382374"/>
                </a:lnTo>
                <a:lnTo>
                  <a:pt x="162262" y="383350"/>
                </a:lnTo>
                <a:lnTo>
                  <a:pt x="156752" y="384001"/>
                </a:lnTo>
                <a:lnTo>
                  <a:pt x="151174" y="385387"/>
                </a:lnTo>
                <a:lnTo>
                  <a:pt x="145550" y="387264"/>
                </a:lnTo>
                <a:lnTo>
                  <a:pt x="139896" y="389467"/>
                </a:lnTo>
                <a:lnTo>
                  <a:pt x="134221" y="391889"/>
                </a:lnTo>
                <a:lnTo>
                  <a:pt x="122836" y="397119"/>
                </a:lnTo>
                <a:lnTo>
                  <a:pt x="117133" y="398895"/>
                </a:lnTo>
                <a:lnTo>
                  <a:pt x="111426" y="400079"/>
                </a:lnTo>
                <a:lnTo>
                  <a:pt x="105716" y="400868"/>
                </a:lnTo>
                <a:lnTo>
                  <a:pt x="97147" y="403300"/>
                </a:lnTo>
                <a:lnTo>
                  <a:pt x="86673" y="406826"/>
                </a:lnTo>
                <a:lnTo>
                  <a:pt x="51434" y="41959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76"/>
          <p:cNvSpPr/>
          <p:nvPr/>
        </p:nvSpPr>
        <p:spPr>
          <a:xfrm>
            <a:off x="1777364" y="2537566"/>
            <a:ext cx="248604" cy="342323"/>
          </a:xfrm>
          <a:custGeom>
            <a:avLst/>
            <a:gdLst/>
            <a:ahLst/>
            <a:cxnLst/>
            <a:rect l="0" t="0" r="0" b="0"/>
            <a:pathLst>
              <a:path w="248604" h="342323">
                <a:moveTo>
                  <a:pt x="248603" y="42756"/>
                </a:moveTo>
                <a:lnTo>
                  <a:pt x="244052" y="38205"/>
                </a:lnTo>
                <a:lnTo>
                  <a:pt x="240807" y="36865"/>
                </a:lnTo>
                <a:lnTo>
                  <a:pt x="236738" y="35971"/>
                </a:lnTo>
                <a:lnTo>
                  <a:pt x="232120" y="35375"/>
                </a:lnTo>
                <a:lnTo>
                  <a:pt x="224450" y="34713"/>
                </a:lnTo>
                <a:lnTo>
                  <a:pt x="217866" y="34419"/>
                </a:lnTo>
                <a:lnTo>
                  <a:pt x="211764" y="34288"/>
                </a:lnTo>
                <a:lnTo>
                  <a:pt x="206899" y="33301"/>
                </a:lnTo>
                <a:lnTo>
                  <a:pt x="200798" y="31690"/>
                </a:lnTo>
                <a:lnTo>
                  <a:pt x="184127" y="26812"/>
                </a:lnTo>
                <a:lnTo>
                  <a:pt x="176688" y="25967"/>
                </a:lnTo>
                <a:lnTo>
                  <a:pt x="150918" y="20689"/>
                </a:lnTo>
                <a:lnTo>
                  <a:pt x="105482" y="10880"/>
                </a:lnTo>
                <a:lnTo>
                  <a:pt x="99849" y="10076"/>
                </a:lnTo>
                <a:lnTo>
                  <a:pt x="94189" y="9539"/>
                </a:lnTo>
                <a:lnTo>
                  <a:pt x="83772" y="8943"/>
                </a:lnTo>
                <a:lnTo>
                  <a:pt x="75967" y="8678"/>
                </a:lnTo>
                <a:lnTo>
                  <a:pt x="72552" y="7655"/>
                </a:lnTo>
                <a:lnTo>
                  <a:pt x="66218" y="3978"/>
                </a:lnTo>
                <a:lnTo>
                  <a:pt x="60228" y="1709"/>
                </a:lnTo>
                <a:lnTo>
                  <a:pt x="54391" y="700"/>
                </a:lnTo>
                <a:lnTo>
                  <a:pt x="46702" y="133"/>
                </a:lnTo>
                <a:lnTo>
                  <a:pt x="44569" y="0"/>
                </a:lnTo>
                <a:lnTo>
                  <a:pt x="41081" y="2481"/>
                </a:lnTo>
                <a:lnTo>
                  <a:pt x="35632" y="7284"/>
                </a:lnTo>
                <a:lnTo>
                  <a:pt x="35185" y="8630"/>
                </a:lnTo>
                <a:lnTo>
                  <a:pt x="34688" y="12666"/>
                </a:lnTo>
                <a:lnTo>
                  <a:pt x="33603" y="15077"/>
                </a:lnTo>
                <a:lnTo>
                  <a:pt x="26944" y="24036"/>
                </a:lnTo>
                <a:lnTo>
                  <a:pt x="26263" y="27451"/>
                </a:lnTo>
                <a:lnTo>
                  <a:pt x="26081" y="29695"/>
                </a:lnTo>
                <a:lnTo>
                  <a:pt x="23339" y="37269"/>
                </a:lnTo>
                <a:lnTo>
                  <a:pt x="21275" y="41955"/>
                </a:lnTo>
                <a:lnTo>
                  <a:pt x="19898" y="47937"/>
                </a:lnTo>
                <a:lnTo>
                  <a:pt x="18981" y="54783"/>
                </a:lnTo>
                <a:lnTo>
                  <a:pt x="17961" y="68104"/>
                </a:lnTo>
                <a:lnTo>
                  <a:pt x="17508" y="77199"/>
                </a:lnTo>
                <a:lnTo>
                  <a:pt x="17253" y="87675"/>
                </a:lnTo>
                <a:lnTo>
                  <a:pt x="17146" y="231054"/>
                </a:lnTo>
                <a:lnTo>
                  <a:pt x="16193" y="238773"/>
                </a:lnTo>
                <a:lnTo>
                  <a:pt x="14606" y="245824"/>
                </a:lnTo>
                <a:lnTo>
                  <a:pt x="12595" y="252430"/>
                </a:lnTo>
                <a:lnTo>
                  <a:pt x="11254" y="258738"/>
                </a:lnTo>
                <a:lnTo>
                  <a:pt x="10360" y="264849"/>
                </a:lnTo>
                <a:lnTo>
                  <a:pt x="9765" y="270828"/>
                </a:lnTo>
                <a:lnTo>
                  <a:pt x="9103" y="280011"/>
                </a:lnTo>
                <a:lnTo>
                  <a:pt x="8808" y="288221"/>
                </a:lnTo>
                <a:lnTo>
                  <a:pt x="8587" y="316474"/>
                </a:lnTo>
                <a:lnTo>
                  <a:pt x="8582" y="319532"/>
                </a:lnTo>
                <a:lnTo>
                  <a:pt x="7626" y="321571"/>
                </a:lnTo>
                <a:lnTo>
                  <a:pt x="6037" y="322930"/>
                </a:lnTo>
                <a:lnTo>
                  <a:pt x="4025" y="323836"/>
                </a:lnTo>
                <a:lnTo>
                  <a:pt x="2683" y="325393"/>
                </a:lnTo>
                <a:lnTo>
                  <a:pt x="1789" y="327383"/>
                </a:lnTo>
                <a:lnTo>
                  <a:pt x="795" y="332134"/>
                </a:lnTo>
                <a:lnTo>
                  <a:pt x="31" y="342322"/>
                </a:lnTo>
                <a:lnTo>
                  <a:pt x="0" y="334221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77"/>
          <p:cNvSpPr/>
          <p:nvPr/>
        </p:nvSpPr>
        <p:spPr>
          <a:xfrm>
            <a:off x="1776059" y="2906182"/>
            <a:ext cx="157274" cy="17041"/>
          </a:xfrm>
          <a:custGeom>
            <a:avLst/>
            <a:gdLst/>
            <a:ahLst/>
            <a:cxnLst/>
            <a:rect l="0" t="0" r="0" b="0"/>
            <a:pathLst>
              <a:path w="157274" h="17041">
                <a:moveTo>
                  <a:pt x="9878" y="17040"/>
                </a:moveTo>
                <a:lnTo>
                  <a:pt x="776" y="12489"/>
                </a:lnTo>
                <a:lnTo>
                  <a:pt x="0" y="11149"/>
                </a:lnTo>
                <a:lnTo>
                  <a:pt x="1388" y="10255"/>
                </a:lnTo>
                <a:lnTo>
                  <a:pt x="4218" y="9659"/>
                </a:lnTo>
                <a:lnTo>
                  <a:pt x="10867" y="9262"/>
                </a:lnTo>
                <a:lnTo>
                  <a:pt x="30955" y="8820"/>
                </a:lnTo>
                <a:lnTo>
                  <a:pt x="70140" y="8499"/>
                </a:lnTo>
                <a:lnTo>
                  <a:pt x="73866" y="7536"/>
                </a:lnTo>
                <a:lnTo>
                  <a:pt x="77301" y="5941"/>
                </a:lnTo>
                <a:lnTo>
                  <a:pt x="80544" y="3926"/>
                </a:lnTo>
                <a:lnTo>
                  <a:pt x="86516" y="2582"/>
                </a:lnTo>
                <a:lnTo>
                  <a:pt x="94308" y="1687"/>
                </a:lnTo>
                <a:lnTo>
                  <a:pt x="110267" y="691"/>
                </a:lnTo>
                <a:lnTo>
                  <a:pt x="120535" y="249"/>
                </a:lnTo>
                <a:lnTo>
                  <a:pt x="131671" y="0"/>
                </a:lnTo>
                <a:lnTo>
                  <a:pt x="134888" y="917"/>
                </a:lnTo>
                <a:lnTo>
                  <a:pt x="137986" y="2482"/>
                </a:lnTo>
                <a:lnTo>
                  <a:pt x="141003" y="4477"/>
                </a:lnTo>
                <a:lnTo>
                  <a:pt x="144920" y="5807"/>
                </a:lnTo>
                <a:lnTo>
                  <a:pt x="149436" y="6694"/>
                </a:lnTo>
                <a:lnTo>
                  <a:pt x="154352" y="7285"/>
                </a:lnTo>
                <a:lnTo>
                  <a:pt x="156676" y="7679"/>
                </a:lnTo>
                <a:lnTo>
                  <a:pt x="157273" y="7942"/>
                </a:lnTo>
                <a:lnTo>
                  <a:pt x="155610" y="846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78"/>
          <p:cNvSpPr/>
          <p:nvPr/>
        </p:nvSpPr>
        <p:spPr>
          <a:xfrm>
            <a:off x="2060925" y="2640330"/>
            <a:ext cx="93630" cy="282893"/>
          </a:xfrm>
          <a:custGeom>
            <a:avLst/>
            <a:gdLst/>
            <a:ahLst/>
            <a:cxnLst/>
            <a:rect l="0" t="0" r="0" b="0"/>
            <a:pathLst>
              <a:path w="93630" h="282893">
                <a:moveTo>
                  <a:pt x="76484" y="0"/>
                </a:moveTo>
                <a:lnTo>
                  <a:pt x="64553" y="0"/>
                </a:lnTo>
                <a:lnTo>
                  <a:pt x="61862" y="952"/>
                </a:lnTo>
                <a:lnTo>
                  <a:pt x="59117" y="2540"/>
                </a:lnTo>
                <a:lnTo>
                  <a:pt x="56333" y="4551"/>
                </a:lnTo>
                <a:lnTo>
                  <a:pt x="38764" y="16482"/>
                </a:lnTo>
                <a:lnTo>
                  <a:pt x="32287" y="22418"/>
                </a:lnTo>
                <a:lnTo>
                  <a:pt x="26065" y="29233"/>
                </a:lnTo>
                <a:lnTo>
                  <a:pt x="20011" y="36633"/>
                </a:lnTo>
                <a:lnTo>
                  <a:pt x="15023" y="45377"/>
                </a:lnTo>
                <a:lnTo>
                  <a:pt x="10745" y="55016"/>
                </a:lnTo>
                <a:lnTo>
                  <a:pt x="6941" y="65252"/>
                </a:lnTo>
                <a:lnTo>
                  <a:pt x="4405" y="74934"/>
                </a:lnTo>
                <a:lnTo>
                  <a:pt x="2714" y="84246"/>
                </a:lnTo>
                <a:lnTo>
                  <a:pt x="1587" y="93311"/>
                </a:lnTo>
                <a:lnTo>
                  <a:pt x="835" y="104117"/>
                </a:lnTo>
                <a:lnTo>
                  <a:pt x="334" y="116084"/>
                </a:lnTo>
                <a:lnTo>
                  <a:pt x="0" y="128824"/>
                </a:lnTo>
                <a:lnTo>
                  <a:pt x="1682" y="141128"/>
                </a:lnTo>
                <a:lnTo>
                  <a:pt x="4709" y="153140"/>
                </a:lnTo>
                <a:lnTo>
                  <a:pt x="18703" y="195244"/>
                </a:lnTo>
                <a:lnTo>
                  <a:pt x="23676" y="204457"/>
                </a:lnTo>
                <a:lnTo>
                  <a:pt x="29849" y="213457"/>
                </a:lnTo>
                <a:lnTo>
                  <a:pt x="36822" y="222315"/>
                </a:lnTo>
                <a:lnTo>
                  <a:pt x="44328" y="231077"/>
                </a:lnTo>
                <a:lnTo>
                  <a:pt x="52189" y="239776"/>
                </a:lnTo>
                <a:lnTo>
                  <a:pt x="93629" y="28289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79"/>
          <p:cNvSpPr/>
          <p:nvPr/>
        </p:nvSpPr>
        <p:spPr>
          <a:xfrm>
            <a:off x="2205989" y="2726055"/>
            <a:ext cx="34291" cy="180023"/>
          </a:xfrm>
          <a:custGeom>
            <a:avLst/>
            <a:gdLst/>
            <a:ahLst/>
            <a:cxnLst/>
            <a:rect l="0" t="0" r="0" b="0"/>
            <a:pathLst>
              <a:path w="34291" h="180023">
                <a:moveTo>
                  <a:pt x="34290" y="0"/>
                </a:moveTo>
                <a:lnTo>
                  <a:pt x="26909" y="7380"/>
                </a:lnTo>
                <a:lnTo>
                  <a:pt x="26248" y="10582"/>
                </a:lnTo>
                <a:lnTo>
                  <a:pt x="26071" y="12770"/>
                </a:lnTo>
                <a:lnTo>
                  <a:pt x="25001" y="15181"/>
                </a:lnTo>
                <a:lnTo>
                  <a:pt x="23335" y="17740"/>
                </a:lnTo>
                <a:lnTo>
                  <a:pt x="21272" y="20399"/>
                </a:lnTo>
                <a:lnTo>
                  <a:pt x="18944" y="25029"/>
                </a:lnTo>
                <a:lnTo>
                  <a:pt x="16439" y="30974"/>
                </a:lnTo>
                <a:lnTo>
                  <a:pt x="13817" y="37794"/>
                </a:lnTo>
                <a:lnTo>
                  <a:pt x="12069" y="43293"/>
                </a:lnTo>
                <a:lnTo>
                  <a:pt x="10904" y="47912"/>
                </a:lnTo>
                <a:lnTo>
                  <a:pt x="9033" y="57618"/>
                </a:lnTo>
                <a:lnTo>
                  <a:pt x="8880" y="60319"/>
                </a:lnTo>
                <a:lnTo>
                  <a:pt x="8709" y="68401"/>
                </a:lnTo>
                <a:lnTo>
                  <a:pt x="8614" y="79110"/>
                </a:lnTo>
                <a:lnTo>
                  <a:pt x="7647" y="84172"/>
                </a:lnTo>
                <a:lnTo>
                  <a:pt x="6051" y="90405"/>
                </a:lnTo>
                <a:lnTo>
                  <a:pt x="4034" y="97417"/>
                </a:lnTo>
                <a:lnTo>
                  <a:pt x="2689" y="107807"/>
                </a:lnTo>
                <a:lnTo>
                  <a:pt x="1793" y="120449"/>
                </a:lnTo>
                <a:lnTo>
                  <a:pt x="0" y="18002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80"/>
          <p:cNvSpPr/>
          <p:nvPr/>
        </p:nvSpPr>
        <p:spPr>
          <a:xfrm>
            <a:off x="2356430" y="2742075"/>
            <a:ext cx="105912" cy="224011"/>
          </a:xfrm>
          <a:custGeom>
            <a:avLst/>
            <a:gdLst/>
            <a:ahLst/>
            <a:cxnLst/>
            <a:rect l="0" t="0" r="0" b="0"/>
            <a:pathLst>
              <a:path w="105912" h="224011">
                <a:moveTo>
                  <a:pt x="63872" y="1125"/>
                </a:moveTo>
                <a:lnTo>
                  <a:pt x="45668" y="5676"/>
                </a:lnTo>
                <a:lnTo>
                  <a:pt x="39354" y="7016"/>
                </a:lnTo>
                <a:lnTo>
                  <a:pt x="34192" y="7910"/>
                </a:lnTo>
                <a:lnTo>
                  <a:pt x="29797" y="8505"/>
                </a:lnTo>
                <a:lnTo>
                  <a:pt x="26868" y="9855"/>
                </a:lnTo>
                <a:lnTo>
                  <a:pt x="24915" y="11708"/>
                </a:lnTo>
                <a:lnTo>
                  <a:pt x="21793" y="16306"/>
                </a:lnTo>
                <a:lnTo>
                  <a:pt x="19627" y="18865"/>
                </a:lnTo>
                <a:lnTo>
                  <a:pt x="17230" y="21524"/>
                </a:lnTo>
                <a:lnTo>
                  <a:pt x="14680" y="25202"/>
                </a:lnTo>
                <a:lnTo>
                  <a:pt x="12027" y="29559"/>
                </a:lnTo>
                <a:lnTo>
                  <a:pt x="9306" y="34368"/>
                </a:lnTo>
                <a:lnTo>
                  <a:pt x="3743" y="44792"/>
                </a:lnTo>
                <a:lnTo>
                  <a:pt x="926" y="50239"/>
                </a:lnTo>
                <a:lnTo>
                  <a:pt x="0" y="56727"/>
                </a:lnTo>
                <a:lnTo>
                  <a:pt x="336" y="63911"/>
                </a:lnTo>
                <a:lnTo>
                  <a:pt x="1512" y="71557"/>
                </a:lnTo>
                <a:lnTo>
                  <a:pt x="3249" y="77607"/>
                </a:lnTo>
                <a:lnTo>
                  <a:pt x="5359" y="82593"/>
                </a:lnTo>
                <a:lnTo>
                  <a:pt x="7718" y="86869"/>
                </a:lnTo>
                <a:lnTo>
                  <a:pt x="10244" y="90673"/>
                </a:lnTo>
                <a:lnTo>
                  <a:pt x="12880" y="94161"/>
                </a:lnTo>
                <a:lnTo>
                  <a:pt x="15590" y="97439"/>
                </a:lnTo>
                <a:lnTo>
                  <a:pt x="18349" y="99624"/>
                </a:lnTo>
                <a:lnTo>
                  <a:pt x="21141" y="101081"/>
                </a:lnTo>
                <a:lnTo>
                  <a:pt x="23954" y="102052"/>
                </a:lnTo>
                <a:lnTo>
                  <a:pt x="25830" y="101747"/>
                </a:lnTo>
                <a:lnTo>
                  <a:pt x="27081" y="100591"/>
                </a:lnTo>
                <a:lnTo>
                  <a:pt x="27915" y="98868"/>
                </a:lnTo>
                <a:lnTo>
                  <a:pt x="30375" y="96767"/>
                </a:lnTo>
                <a:lnTo>
                  <a:pt x="33921" y="94414"/>
                </a:lnTo>
                <a:lnTo>
                  <a:pt x="38190" y="91892"/>
                </a:lnTo>
                <a:lnTo>
                  <a:pt x="41988" y="89259"/>
                </a:lnTo>
                <a:lnTo>
                  <a:pt x="45473" y="86551"/>
                </a:lnTo>
                <a:lnTo>
                  <a:pt x="48748" y="83793"/>
                </a:lnTo>
                <a:lnTo>
                  <a:pt x="51884" y="80049"/>
                </a:lnTo>
                <a:lnTo>
                  <a:pt x="54928" y="75649"/>
                </a:lnTo>
                <a:lnTo>
                  <a:pt x="57909" y="70810"/>
                </a:lnTo>
                <a:lnTo>
                  <a:pt x="60849" y="66631"/>
                </a:lnTo>
                <a:lnTo>
                  <a:pt x="63762" y="62893"/>
                </a:lnTo>
                <a:lnTo>
                  <a:pt x="66656" y="59449"/>
                </a:lnTo>
                <a:lnTo>
                  <a:pt x="69538" y="55247"/>
                </a:lnTo>
                <a:lnTo>
                  <a:pt x="72412" y="50541"/>
                </a:lnTo>
                <a:lnTo>
                  <a:pt x="75280" y="45499"/>
                </a:lnTo>
                <a:lnTo>
                  <a:pt x="77192" y="41185"/>
                </a:lnTo>
                <a:lnTo>
                  <a:pt x="78467" y="37357"/>
                </a:lnTo>
                <a:lnTo>
                  <a:pt x="79317" y="33852"/>
                </a:lnTo>
                <a:lnTo>
                  <a:pt x="80836" y="29610"/>
                </a:lnTo>
                <a:lnTo>
                  <a:pt x="82802" y="24878"/>
                </a:lnTo>
                <a:lnTo>
                  <a:pt x="85064" y="19818"/>
                </a:lnTo>
                <a:lnTo>
                  <a:pt x="88478" y="14539"/>
                </a:lnTo>
                <a:lnTo>
                  <a:pt x="92658" y="9115"/>
                </a:lnTo>
                <a:lnTo>
                  <a:pt x="97350" y="3594"/>
                </a:lnTo>
                <a:lnTo>
                  <a:pt x="100478" y="866"/>
                </a:lnTo>
                <a:lnTo>
                  <a:pt x="102564" y="0"/>
                </a:lnTo>
                <a:lnTo>
                  <a:pt x="103954" y="375"/>
                </a:lnTo>
                <a:lnTo>
                  <a:pt x="104881" y="3482"/>
                </a:lnTo>
                <a:lnTo>
                  <a:pt x="105499" y="8411"/>
                </a:lnTo>
                <a:lnTo>
                  <a:pt x="105911" y="14555"/>
                </a:lnTo>
                <a:lnTo>
                  <a:pt x="105233" y="26271"/>
                </a:lnTo>
                <a:lnTo>
                  <a:pt x="103828" y="41701"/>
                </a:lnTo>
                <a:lnTo>
                  <a:pt x="101940" y="59608"/>
                </a:lnTo>
                <a:lnTo>
                  <a:pt x="100681" y="73451"/>
                </a:lnTo>
                <a:lnTo>
                  <a:pt x="99841" y="84585"/>
                </a:lnTo>
                <a:lnTo>
                  <a:pt x="98908" y="102036"/>
                </a:lnTo>
                <a:lnTo>
                  <a:pt x="98383" y="121618"/>
                </a:lnTo>
                <a:lnTo>
                  <a:pt x="98175" y="146551"/>
                </a:lnTo>
                <a:lnTo>
                  <a:pt x="98171" y="149510"/>
                </a:lnTo>
                <a:lnTo>
                  <a:pt x="97215" y="152436"/>
                </a:lnTo>
                <a:lnTo>
                  <a:pt x="95626" y="155339"/>
                </a:lnTo>
                <a:lnTo>
                  <a:pt x="90782" y="162291"/>
                </a:lnTo>
                <a:lnTo>
                  <a:pt x="90119" y="165782"/>
                </a:lnTo>
                <a:lnTo>
                  <a:pt x="89825" y="170508"/>
                </a:lnTo>
                <a:lnTo>
                  <a:pt x="89694" y="175783"/>
                </a:lnTo>
                <a:lnTo>
                  <a:pt x="89621" y="184109"/>
                </a:lnTo>
                <a:lnTo>
                  <a:pt x="88658" y="186932"/>
                </a:lnTo>
                <a:lnTo>
                  <a:pt x="87063" y="189766"/>
                </a:lnTo>
                <a:lnTo>
                  <a:pt x="85048" y="192608"/>
                </a:lnTo>
                <a:lnTo>
                  <a:pt x="83704" y="196408"/>
                </a:lnTo>
                <a:lnTo>
                  <a:pt x="82808" y="200846"/>
                </a:lnTo>
                <a:lnTo>
                  <a:pt x="81174" y="214156"/>
                </a:lnTo>
                <a:lnTo>
                  <a:pt x="81017" y="22401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81"/>
          <p:cNvSpPr/>
          <p:nvPr/>
        </p:nvSpPr>
        <p:spPr>
          <a:xfrm>
            <a:off x="2163127" y="2811780"/>
            <a:ext cx="68581" cy="205741"/>
          </a:xfrm>
          <a:custGeom>
            <a:avLst/>
            <a:gdLst/>
            <a:ahLst/>
            <a:cxnLst/>
            <a:rect l="0" t="0" r="0" b="0"/>
            <a:pathLst>
              <a:path w="68581" h="205741">
                <a:moveTo>
                  <a:pt x="68580" y="0"/>
                </a:moveTo>
                <a:lnTo>
                  <a:pt x="64029" y="4551"/>
                </a:lnTo>
                <a:lnTo>
                  <a:pt x="62688" y="6844"/>
                </a:lnTo>
                <a:lnTo>
                  <a:pt x="61199" y="11931"/>
                </a:lnTo>
                <a:lnTo>
                  <a:pt x="60537" y="17368"/>
                </a:lnTo>
                <a:lnTo>
                  <a:pt x="60112" y="24068"/>
                </a:lnTo>
                <a:lnTo>
                  <a:pt x="60039" y="29779"/>
                </a:lnTo>
                <a:lnTo>
                  <a:pt x="60008" y="46943"/>
                </a:lnTo>
                <a:lnTo>
                  <a:pt x="59055" y="49392"/>
                </a:lnTo>
                <a:lnTo>
                  <a:pt x="57468" y="51978"/>
                </a:lnTo>
                <a:lnTo>
                  <a:pt x="52627" y="58421"/>
                </a:lnTo>
                <a:lnTo>
                  <a:pt x="51965" y="61842"/>
                </a:lnTo>
                <a:lnTo>
                  <a:pt x="51670" y="66538"/>
                </a:lnTo>
                <a:lnTo>
                  <a:pt x="51540" y="71799"/>
                </a:lnTo>
                <a:lnTo>
                  <a:pt x="50552" y="74536"/>
                </a:lnTo>
                <a:lnTo>
                  <a:pt x="48942" y="77313"/>
                </a:lnTo>
                <a:lnTo>
                  <a:pt x="44063" y="84063"/>
                </a:lnTo>
                <a:lnTo>
                  <a:pt x="43396" y="87526"/>
                </a:lnTo>
                <a:lnTo>
                  <a:pt x="43218" y="89783"/>
                </a:lnTo>
                <a:lnTo>
                  <a:pt x="42147" y="92240"/>
                </a:lnTo>
                <a:lnTo>
                  <a:pt x="40481" y="94831"/>
                </a:lnTo>
                <a:lnTo>
                  <a:pt x="38417" y="97511"/>
                </a:lnTo>
                <a:lnTo>
                  <a:pt x="37041" y="100249"/>
                </a:lnTo>
                <a:lnTo>
                  <a:pt x="35513" y="105832"/>
                </a:lnTo>
                <a:lnTo>
                  <a:pt x="34153" y="107702"/>
                </a:lnTo>
                <a:lnTo>
                  <a:pt x="32294" y="108949"/>
                </a:lnTo>
                <a:lnTo>
                  <a:pt x="30102" y="109780"/>
                </a:lnTo>
                <a:lnTo>
                  <a:pt x="28640" y="111287"/>
                </a:lnTo>
                <a:lnTo>
                  <a:pt x="27666" y="113243"/>
                </a:lnTo>
                <a:lnTo>
                  <a:pt x="26102" y="118677"/>
                </a:lnTo>
                <a:lnTo>
                  <a:pt x="25832" y="124169"/>
                </a:lnTo>
                <a:lnTo>
                  <a:pt x="24841" y="125642"/>
                </a:lnTo>
                <a:lnTo>
                  <a:pt x="23228" y="126624"/>
                </a:lnTo>
                <a:lnTo>
                  <a:pt x="21200" y="127278"/>
                </a:lnTo>
                <a:lnTo>
                  <a:pt x="19849" y="128667"/>
                </a:lnTo>
                <a:lnTo>
                  <a:pt x="18947" y="130546"/>
                </a:lnTo>
                <a:lnTo>
                  <a:pt x="17946" y="135172"/>
                </a:lnTo>
                <a:lnTo>
                  <a:pt x="17501" y="140404"/>
                </a:lnTo>
                <a:lnTo>
                  <a:pt x="17303" y="145904"/>
                </a:lnTo>
                <a:lnTo>
                  <a:pt x="17192" y="156895"/>
                </a:lnTo>
                <a:lnTo>
                  <a:pt x="17176" y="161747"/>
                </a:lnTo>
                <a:lnTo>
                  <a:pt x="16213" y="165934"/>
                </a:lnTo>
                <a:lnTo>
                  <a:pt x="14619" y="169677"/>
                </a:lnTo>
                <a:lnTo>
                  <a:pt x="9767" y="177979"/>
                </a:lnTo>
                <a:lnTo>
                  <a:pt x="9103" y="181654"/>
                </a:lnTo>
                <a:lnTo>
                  <a:pt x="8677" y="187224"/>
                </a:lnTo>
                <a:lnTo>
                  <a:pt x="8604" y="192739"/>
                </a:lnTo>
                <a:lnTo>
                  <a:pt x="8577" y="203369"/>
                </a:lnTo>
                <a:lnTo>
                  <a:pt x="0" y="20574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82"/>
          <p:cNvSpPr/>
          <p:nvPr/>
        </p:nvSpPr>
        <p:spPr>
          <a:xfrm>
            <a:off x="2514600" y="2897505"/>
            <a:ext cx="162878" cy="17146"/>
          </a:xfrm>
          <a:custGeom>
            <a:avLst/>
            <a:gdLst/>
            <a:ahLst/>
            <a:cxnLst/>
            <a:rect l="0" t="0" r="0" b="0"/>
            <a:pathLst>
              <a:path w="162878" h="17146">
                <a:moveTo>
                  <a:pt x="0" y="0"/>
                </a:moveTo>
                <a:lnTo>
                  <a:pt x="61379" y="0"/>
                </a:lnTo>
                <a:lnTo>
                  <a:pt x="79019" y="952"/>
                </a:lnTo>
                <a:lnTo>
                  <a:pt x="97447" y="2540"/>
                </a:lnTo>
                <a:lnTo>
                  <a:pt x="162877" y="171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83"/>
          <p:cNvSpPr/>
          <p:nvPr/>
        </p:nvSpPr>
        <p:spPr>
          <a:xfrm>
            <a:off x="2711767" y="2820352"/>
            <a:ext cx="8573" cy="197169"/>
          </a:xfrm>
          <a:custGeom>
            <a:avLst/>
            <a:gdLst/>
            <a:ahLst/>
            <a:cxnLst/>
            <a:rect l="0" t="0" r="0" b="0"/>
            <a:pathLst>
              <a:path w="8573" h="197169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381" y="11932"/>
                </a:lnTo>
                <a:lnTo>
                  <a:pt x="7778" y="15575"/>
                </a:lnTo>
                <a:lnTo>
                  <a:pt x="8043" y="19908"/>
                </a:lnTo>
                <a:lnTo>
                  <a:pt x="8468" y="31449"/>
                </a:lnTo>
                <a:lnTo>
                  <a:pt x="8572" y="148023"/>
                </a:lnTo>
                <a:lnTo>
                  <a:pt x="7620" y="152022"/>
                </a:lnTo>
                <a:lnTo>
                  <a:pt x="6033" y="156593"/>
                </a:lnTo>
                <a:lnTo>
                  <a:pt x="4022" y="161546"/>
                </a:lnTo>
                <a:lnTo>
                  <a:pt x="2681" y="165800"/>
                </a:lnTo>
                <a:lnTo>
                  <a:pt x="1787" y="169588"/>
                </a:lnTo>
                <a:lnTo>
                  <a:pt x="1192" y="173066"/>
                </a:lnTo>
                <a:lnTo>
                  <a:pt x="1747" y="176337"/>
                </a:lnTo>
                <a:lnTo>
                  <a:pt x="3070" y="179471"/>
                </a:lnTo>
                <a:lnTo>
                  <a:pt x="4904" y="182512"/>
                </a:lnTo>
                <a:lnTo>
                  <a:pt x="6127" y="185492"/>
                </a:lnTo>
                <a:lnTo>
                  <a:pt x="6942" y="188431"/>
                </a:lnTo>
                <a:lnTo>
                  <a:pt x="8572" y="19716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84"/>
          <p:cNvSpPr/>
          <p:nvPr/>
        </p:nvSpPr>
        <p:spPr>
          <a:xfrm>
            <a:off x="2857500" y="2820352"/>
            <a:ext cx="128588" cy="214313"/>
          </a:xfrm>
          <a:custGeom>
            <a:avLst/>
            <a:gdLst/>
            <a:ahLst/>
            <a:cxnLst/>
            <a:rect l="0" t="0" r="0" b="0"/>
            <a:pathLst>
              <a:path w="128588" h="214313">
                <a:moveTo>
                  <a:pt x="0" y="0"/>
                </a:moveTo>
                <a:lnTo>
                  <a:pt x="9101" y="0"/>
                </a:lnTo>
                <a:lnTo>
                  <a:pt x="11782" y="953"/>
                </a:lnTo>
                <a:lnTo>
                  <a:pt x="13570" y="2540"/>
                </a:lnTo>
                <a:lnTo>
                  <a:pt x="14761" y="4551"/>
                </a:lnTo>
                <a:lnTo>
                  <a:pt x="17461" y="5891"/>
                </a:lnTo>
                <a:lnTo>
                  <a:pt x="21165" y="6785"/>
                </a:lnTo>
                <a:lnTo>
                  <a:pt x="25540" y="7381"/>
                </a:lnTo>
                <a:lnTo>
                  <a:pt x="30361" y="9683"/>
                </a:lnTo>
                <a:lnTo>
                  <a:pt x="35481" y="13123"/>
                </a:lnTo>
                <a:lnTo>
                  <a:pt x="40799" y="17321"/>
                </a:lnTo>
                <a:lnTo>
                  <a:pt x="45297" y="21072"/>
                </a:lnTo>
                <a:lnTo>
                  <a:pt x="49247" y="24526"/>
                </a:lnTo>
                <a:lnTo>
                  <a:pt x="52834" y="27781"/>
                </a:lnTo>
                <a:lnTo>
                  <a:pt x="55225" y="30903"/>
                </a:lnTo>
                <a:lnTo>
                  <a:pt x="57882" y="36912"/>
                </a:lnTo>
                <a:lnTo>
                  <a:pt x="57637" y="40801"/>
                </a:lnTo>
                <a:lnTo>
                  <a:pt x="56523" y="45298"/>
                </a:lnTo>
                <a:lnTo>
                  <a:pt x="47889" y="70755"/>
                </a:lnTo>
                <a:lnTo>
                  <a:pt x="46213" y="76697"/>
                </a:lnTo>
                <a:lnTo>
                  <a:pt x="45096" y="81611"/>
                </a:lnTo>
                <a:lnTo>
                  <a:pt x="44351" y="85840"/>
                </a:lnTo>
                <a:lnTo>
                  <a:pt x="41950" y="89612"/>
                </a:lnTo>
                <a:lnTo>
                  <a:pt x="38444" y="93079"/>
                </a:lnTo>
                <a:lnTo>
                  <a:pt x="34201" y="96343"/>
                </a:lnTo>
                <a:lnTo>
                  <a:pt x="31373" y="99471"/>
                </a:lnTo>
                <a:lnTo>
                  <a:pt x="29488" y="102509"/>
                </a:lnTo>
                <a:lnTo>
                  <a:pt x="28231" y="105487"/>
                </a:lnTo>
                <a:lnTo>
                  <a:pt x="21754" y="118955"/>
                </a:lnTo>
                <a:lnTo>
                  <a:pt x="17360" y="127881"/>
                </a:lnTo>
                <a:lnTo>
                  <a:pt x="14431" y="136689"/>
                </a:lnTo>
                <a:lnTo>
                  <a:pt x="12478" y="145419"/>
                </a:lnTo>
                <a:lnTo>
                  <a:pt x="11176" y="154096"/>
                </a:lnTo>
                <a:lnTo>
                  <a:pt x="11260" y="160833"/>
                </a:lnTo>
                <a:lnTo>
                  <a:pt x="12269" y="166277"/>
                </a:lnTo>
                <a:lnTo>
                  <a:pt x="13894" y="170859"/>
                </a:lnTo>
                <a:lnTo>
                  <a:pt x="15930" y="173913"/>
                </a:lnTo>
                <a:lnTo>
                  <a:pt x="18240" y="175950"/>
                </a:lnTo>
                <a:lnTo>
                  <a:pt x="20732" y="177307"/>
                </a:lnTo>
                <a:lnTo>
                  <a:pt x="23347" y="178213"/>
                </a:lnTo>
                <a:lnTo>
                  <a:pt x="26042" y="178816"/>
                </a:lnTo>
                <a:lnTo>
                  <a:pt x="28791" y="179218"/>
                </a:lnTo>
                <a:lnTo>
                  <a:pt x="32529" y="180439"/>
                </a:lnTo>
                <a:lnTo>
                  <a:pt x="36926" y="182205"/>
                </a:lnTo>
                <a:lnTo>
                  <a:pt x="41762" y="184335"/>
                </a:lnTo>
                <a:lnTo>
                  <a:pt x="48796" y="186708"/>
                </a:lnTo>
                <a:lnTo>
                  <a:pt x="57296" y="189242"/>
                </a:lnTo>
                <a:lnTo>
                  <a:pt x="66772" y="191884"/>
                </a:lnTo>
                <a:lnTo>
                  <a:pt x="74042" y="193645"/>
                </a:lnTo>
                <a:lnTo>
                  <a:pt x="79841" y="194819"/>
                </a:lnTo>
                <a:lnTo>
                  <a:pt x="84660" y="195602"/>
                </a:lnTo>
                <a:lnTo>
                  <a:pt x="89777" y="196124"/>
                </a:lnTo>
                <a:lnTo>
                  <a:pt x="95094" y="196472"/>
                </a:lnTo>
                <a:lnTo>
                  <a:pt x="105129" y="196858"/>
                </a:lnTo>
                <a:lnTo>
                  <a:pt x="112764" y="197030"/>
                </a:lnTo>
                <a:lnTo>
                  <a:pt x="116133" y="198029"/>
                </a:lnTo>
                <a:lnTo>
                  <a:pt x="119332" y="199646"/>
                </a:lnTo>
                <a:lnTo>
                  <a:pt x="122417" y="201678"/>
                </a:lnTo>
                <a:lnTo>
                  <a:pt x="124474" y="203984"/>
                </a:lnTo>
                <a:lnTo>
                  <a:pt x="125845" y="206475"/>
                </a:lnTo>
                <a:lnTo>
                  <a:pt x="128587" y="21431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85"/>
          <p:cNvSpPr/>
          <p:nvPr/>
        </p:nvSpPr>
        <p:spPr>
          <a:xfrm>
            <a:off x="3063239" y="2768917"/>
            <a:ext cx="120013" cy="274321"/>
          </a:xfrm>
          <a:custGeom>
            <a:avLst/>
            <a:gdLst/>
            <a:ahLst/>
            <a:cxnLst/>
            <a:rect l="0" t="0" r="0" b="0"/>
            <a:pathLst>
              <a:path w="120013" h="274321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6" y="2540"/>
                </a:lnTo>
                <a:lnTo>
                  <a:pt x="11932" y="4551"/>
                </a:lnTo>
                <a:lnTo>
                  <a:pt x="14622" y="5892"/>
                </a:lnTo>
                <a:lnTo>
                  <a:pt x="17369" y="6785"/>
                </a:lnTo>
                <a:lnTo>
                  <a:pt x="20151" y="7381"/>
                </a:lnTo>
                <a:lnTo>
                  <a:pt x="23912" y="7778"/>
                </a:lnTo>
                <a:lnTo>
                  <a:pt x="28324" y="8043"/>
                </a:lnTo>
                <a:lnTo>
                  <a:pt x="33170" y="8220"/>
                </a:lnTo>
                <a:lnTo>
                  <a:pt x="38306" y="9290"/>
                </a:lnTo>
                <a:lnTo>
                  <a:pt x="43635" y="10956"/>
                </a:lnTo>
                <a:lnTo>
                  <a:pt x="49093" y="13019"/>
                </a:lnTo>
                <a:lnTo>
                  <a:pt x="55589" y="16299"/>
                </a:lnTo>
                <a:lnTo>
                  <a:pt x="62777" y="20391"/>
                </a:lnTo>
                <a:lnTo>
                  <a:pt x="70426" y="25024"/>
                </a:lnTo>
                <a:lnTo>
                  <a:pt x="77431" y="30018"/>
                </a:lnTo>
                <a:lnTo>
                  <a:pt x="84006" y="35252"/>
                </a:lnTo>
                <a:lnTo>
                  <a:pt x="90294" y="40646"/>
                </a:lnTo>
                <a:lnTo>
                  <a:pt x="94486" y="45195"/>
                </a:lnTo>
                <a:lnTo>
                  <a:pt x="97281" y="49180"/>
                </a:lnTo>
                <a:lnTo>
                  <a:pt x="99144" y="52789"/>
                </a:lnTo>
                <a:lnTo>
                  <a:pt x="101339" y="56148"/>
                </a:lnTo>
                <a:lnTo>
                  <a:pt x="103754" y="59339"/>
                </a:lnTo>
                <a:lnTo>
                  <a:pt x="106317" y="62420"/>
                </a:lnTo>
                <a:lnTo>
                  <a:pt x="108978" y="65426"/>
                </a:lnTo>
                <a:lnTo>
                  <a:pt x="114475" y="71305"/>
                </a:lnTo>
                <a:lnTo>
                  <a:pt x="116322" y="75160"/>
                </a:lnTo>
                <a:lnTo>
                  <a:pt x="117553" y="79634"/>
                </a:lnTo>
                <a:lnTo>
                  <a:pt x="118374" y="84522"/>
                </a:lnTo>
                <a:lnTo>
                  <a:pt x="119286" y="92493"/>
                </a:lnTo>
                <a:lnTo>
                  <a:pt x="119691" y="99210"/>
                </a:lnTo>
                <a:lnTo>
                  <a:pt x="119871" y="105371"/>
                </a:lnTo>
                <a:lnTo>
                  <a:pt x="120012" y="172533"/>
                </a:lnTo>
                <a:lnTo>
                  <a:pt x="119061" y="176934"/>
                </a:lnTo>
                <a:lnTo>
                  <a:pt x="117474" y="181774"/>
                </a:lnTo>
                <a:lnTo>
                  <a:pt x="115463" y="186905"/>
                </a:lnTo>
                <a:lnTo>
                  <a:pt x="113230" y="195147"/>
                </a:lnTo>
                <a:lnTo>
                  <a:pt x="112634" y="198678"/>
                </a:lnTo>
                <a:lnTo>
                  <a:pt x="110332" y="202937"/>
                </a:lnTo>
                <a:lnTo>
                  <a:pt x="106892" y="207681"/>
                </a:lnTo>
                <a:lnTo>
                  <a:pt x="102694" y="212749"/>
                </a:lnTo>
                <a:lnTo>
                  <a:pt x="99896" y="217080"/>
                </a:lnTo>
                <a:lnTo>
                  <a:pt x="96786" y="224433"/>
                </a:lnTo>
                <a:lnTo>
                  <a:pt x="95004" y="227727"/>
                </a:lnTo>
                <a:lnTo>
                  <a:pt x="92864" y="230876"/>
                </a:lnTo>
                <a:lnTo>
                  <a:pt x="90484" y="233927"/>
                </a:lnTo>
                <a:lnTo>
                  <a:pt x="87841" y="239858"/>
                </a:lnTo>
                <a:lnTo>
                  <a:pt x="87135" y="242773"/>
                </a:lnTo>
                <a:lnTo>
                  <a:pt x="85713" y="244716"/>
                </a:lnTo>
                <a:lnTo>
                  <a:pt x="83812" y="246011"/>
                </a:lnTo>
                <a:lnTo>
                  <a:pt x="81593" y="246875"/>
                </a:lnTo>
                <a:lnTo>
                  <a:pt x="79160" y="248404"/>
                </a:lnTo>
                <a:lnTo>
                  <a:pt x="76586" y="250375"/>
                </a:lnTo>
                <a:lnTo>
                  <a:pt x="73918" y="252642"/>
                </a:lnTo>
                <a:lnTo>
                  <a:pt x="71186" y="255105"/>
                </a:lnTo>
                <a:lnTo>
                  <a:pt x="65611" y="260383"/>
                </a:lnTo>
                <a:lnTo>
                  <a:pt x="51436" y="27432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86"/>
          <p:cNvSpPr/>
          <p:nvPr/>
        </p:nvSpPr>
        <p:spPr>
          <a:xfrm>
            <a:off x="3200400" y="2657475"/>
            <a:ext cx="202075" cy="154306"/>
          </a:xfrm>
          <a:custGeom>
            <a:avLst/>
            <a:gdLst/>
            <a:ahLst/>
            <a:cxnLst/>
            <a:rect l="0" t="0" r="0" b="0"/>
            <a:pathLst>
              <a:path w="202075" h="154306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39" y="6785"/>
                </a:lnTo>
                <a:lnTo>
                  <a:pt x="6843" y="7778"/>
                </a:lnTo>
                <a:lnTo>
                  <a:pt x="11931" y="8219"/>
                </a:lnTo>
                <a:lnTo>
                  <a:pt x="65523" y="8541"/>
                </a:lnTo>
                <a:lnTo>
                  <a:pt x="71304" y="9504"/>
                </a:lnTo>
                <a:lnTo>
                  <a:pt x="77063" y="11098"/>
                </a:lnTo>
                <a:lnTo>
                  <a:pt x="82808" y="13114"/>
                </a:lnTo>
                <a:lnTo>
                  <a:pt x="87590" y="15410"/>
                </a:lnTo>
                <a:lnTo>
                  <a:pt x="91731" y="17893"/>
                </a:lnTo>
                <a:lnTo>
                  <a:pt x="95444" y="20501"/>
                </a:lnTo>
                <a:lnTo>
                  <a:pt x="97919" y="23192"/>
                </a:lnTo>
                <a:lnTo>
                  <a:pt x="99569" y="25939"/>
                </a:lnTo>
                <a:lnTo>
                  <a:pt x="100669" y="28722"/>
                </a:lnTo>
                <a:lnTo>
                  <a:pt x="101403" y="31531"/>
                </a:lnTo>
                <a:lnTo>
                  <a:pt x="101892" y="34355"/>
                </a:lnTo>
                <a:lnTo>
                  <a:pt x="102218" y="37191"/>
                </a:lnTo>
                <a:lnTo>
                  <a:pt x="102435" y="40986"/>
                </a:lnTo>
                <a:lnTo>
                  <a:pt x="102677" y="50283"/>
                </a:lnTo>
                <a:lnTo>
                  <a:pt x="100836" y="56382"/>
                </a:lnTo>
                <a:lnTo>
                  <a:pt x="97704" y="63306"/>
                </a:lnTo>
                <a:lnTo>
                  <a:pt x="93711" y="70778"/>
                </a:lnTo>
                <a:lnTo>
                  <a:pt x="90096" y="78618"/>
                </a:lnTo>
                <a:lnTo>
                  <a:pt x="86734" y="86702"/>
                </a:lnTo>
                <a:lnTo>
                  <a:pt x="83540" y="94949"/>
                </a:lnTo>
                <a:lnTo>
                  <a:pt x="80458" y="101399"/>
                </a:lnTo>
                <a:lnTo>
                  <a:pt x="77451" y="106652"/>
                </a:lnTo>
                <a:lnTo>
                  <a:pt x="74494" y="111106"/>
                </a:lnTo>
                <a:lnTo>
                  <a:pt x="72523" y="115980"/>
                </a:lnTo>
                <a:lnTo>
                  <a:pt x="71208" y="121135"/>
                </a:lnTo>
                <a:lnTo>
                  <a:pt x="70332" y="126477"/>
                </a:lnTo>
                <a:lnTo>
                  <a:pt x="70700" y="130990"/>
                </a:lnTo>
                <a:lnTo>
                  <a:pt x="71898" y="134952"/>
                </a:lnTo>
                <a:lnTo>
                  <a:pt x="73650" y="138545"/>
                </a:lnTo>
                <a:lnTo>
                  <a:pt x="75770" y="140941"/>
                </a:lnTo>
                <a:lnTo>
                  <a:pt x="78135" y="142538"/>
                </a:lnTo>
                <a:lnTo>
                  <a:pt x="80665" y="143603"/>
                </a:lnTo>
                <a:lnTo>
                  <a:pt x="87114" y="143360"/>
                </a:lnTo>
                <a:lnTo>
                  <a:pt x="96176" y="142245"/>
                </a:lnTo>
                <a:lnTo>
                  <a:pt x="106980" y="140550"/>
                </a:lnTo>
                <a:lnTo>
                  <a:pt x="120849" y="139420"/>
                </a:lnTo>
                <a:lnTo>
                  <a:pt x="136764" y="138666"/>
                </a:lnTo>
                <a:lnTo>
                  <a:pt x="188613" y="137358"/>
                </a:lnTo>
                <a:lnTo>
                  <a:pt x="197492" y="137248"/>
                </a:lnTo>
                <a:lnTo>
                  <a:pt x="200242" y="138171"/>
                </a:lnTo>
                <a:lnTo>
                  <a:pt x="202074" y="139739"/>
                </a:lnTo>
                <a:lnTo>
                  <a:pt x="197167" y="15430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87"/>
          <p:cNvSpPr/>
          <p:nvPr/>
        </p:nvSpPr>
        <p:spPr>
          <a:xfrm>
            <a:off x="3435491" y="2957512"/>
            <a:ext cx="133527" cy="13678"/>
          </a:xfrm>
          <a:custGeom>
            <a:avLst/>
            <a:gdLst/>
            <a:ahLst/>
            <a:cxnLst/>
            <a:rect l="0" t="0" r="0" b="0"/>
            <a:pathLst>
              <a:path w="133527" h="13678">
                <a:moveTo>
                  <a:pt x="4938" y="8573"/>
                </a:moveTo>
                <a:lnTo>
                  <a:pt x="0" y="13512"/>
                </a:lnTo>
                <a:lnTo>
                  <a:pt x="2109" y="11403"/>
                </a:lnTo>
                <a:lnTo>
                  <a:pt x="4004" y="10459"/>
                </a:lnTo>
                <a:lnTo>
                  <a:pt x="6221" y="9830"/>
                </a:lnTo>
                <a:lnTo>
                  <a:pt x="8651" y="9411"/>
                </a:lnTo>
                <a:lnTo>
                  <a:pt x="15033" y="10084"/>
                </a:lnTo>
                <a:lnTo>
                  <a:pt x="24051" y="11485"/>
                </a:lnTo>
                <a:lnTo>
                  <a:pt x="34825" y="13372"/>
                </a:lnTo>
                <a:lnTo>
                  <a:pt x="43913" y="13677"/>
                </a:lnTo>
                <a:lnTo>
                  <a:pt x="51876" y="12928"/>
                </a:lnTo>
                <a:lnTo>
                  <a:pt x="59091" y="11476"/>
                </a:lnTo>
                <a:lnTo>
                  <a:pt x="64852" y="10508"/>
                </a:lnTo>
                <a:lnTo>
                  <a:pt x="69646" y="9863"/>
                </a:lnTo>
                <a:lnTo>
                  <a:pt x="73794" y="9433"/>
                </a:lnTo>
                <a:lnTo>
                  <a:pt x="77512" y="9146"/>
                </a:lnTo>
                <a:lnTo>
                  <a:pt x="80943" y="8955"/>
                </a:lnTo>
                <a:lnTo>
                  <a:pt x="84183" y="8828"/>
                </a:lnTo>
                <a:lnTo>
                  <a:pt x="87296" y="7790"/>
                </a:lnTo>
                <a:lnTo>
                  <a:pt x="90324" y="6146"/>
                </a:lnTo>
                <a:lnTo>
                  <a:pt x="93294" y="4097"/>
                </a:lnTo>
                <a:lnTo>
                  <a:pt x="96227" y="2732"/>
                </a:lnTo>
                <a:lnTo>
                  <a:pt x="99135" y="1821"/>
                </a:lnTo>
                <a:lnTo>
                  <a:pt x="102026" y="1214"/>
                </a:lnTo>
                <a:lnTo>
                  <a:pt x="105858" y="809"/>
                </a:lnTo>
                <a:lnTo>
                  <a:pt x="110318" y="540"/>
                </a:lnTo>
                <a:lnTo>
                  <a:pt x="133526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88"/>
          <p:cNvSpPr/>
          <p:nvPr/>
        </p:nvSpPr>
        <p:spPr>
          <a:xfrm>
            <a:off x="3509009" y="2931795"/>
            <a:ext cx="12718" cy="171451"/>
          </a:xfrm>
          <a:custGeom>
            <a:avLst/>
            <a:gdLst/>
            <a:ahLst/>
            <a:cxnLst/>
            <a:rect l="0" t="0" r="0" b="0"/>
            <a:pathLst>
              <a:path w="12718" h="171451">
                <a:moveTo>
                  <a:pt x="0" y="0"/>
                </a:moveTo>
                <a:lnTo>
                  <a:pt x="4552" y="4550"/>
                </a:lnTo>
                <a:lnTo>
                  <a:pt x="6844" y="7796"/>
                </a:lnTo>
                <a:lnTo>
                  <a:pt x="9325" y="11865"/>
                </a:lnTo>
                <a:lnTo>
                  <a:pt x="11932" y="16482"/>
                </a:lnTo>
                <a:lnTo>
                  <a:pt x="12717" y="22418"/>
                </a:lnTo>
                <a:lnTo>
                  <a:pt x="12288" y="29233"/>
                </a:lnTo>
                <a:lnTo>
                  <a:pt x="11050" y="36633"/>
                </a:lnTo>
                <a:lnTo>
                  <a:pt x="10224" y="43472"/>
                </a:lnTo>
                <a:lnTo>
                  <a:pt x="9674" y="49936"/>
                </a:lnTo>
                <a:lnTo>
                  <a:pt x="9062" y="61246"/>
                </a:lnTo>
                <a:lnTo>
                  <a:pt x="8790" y="69448"/>
                </a:lnTo>
                <a:lnTo>
                  <a:pt x="8637" y="79420"/>
                </a:lnTo>
                <a:lnTo>
                  <a:pt x="7663" y="84379"/>
                </a:lnTo>
                <a:lnTo>
                  <a:pt x="6062" y="90543"/>
                </a:lnTo>
                <a:lnTo>
                  <a:pt x="4041" y="97509"/>
                </a:lnTo>
                <a:lnTo>
                  <a:pt x="2694" y="103106"/>
                </a:lnTo>
                <a:lnTo>
                  <a:pt x="1796" y="107790"/>
                </a:lnTo>
                <a:lnTo>
                  <a:pt x="1198" y="111865"/>
                </a:lnTo>
                <a:lnTo>
                  <a:pt x="1751" y="117439"/>
                </a:lnTo>
                <a:lnTo>
                  <a:pt x="3073" y="124013"/>
                </a:lnTo>
                <a:lnTo>
                  <a:pt x="4906" y="131252"/>
                </a:lnTo>
                <a:lnTo>
                  <a:pt x="6128" y="137031"/>
                </a:lnTo>
                <a:lnTo>
                  <a:pt x="6943" y="141837"/>
                </a:lnTo>
                <a:lnTo>
                  <a:pt x="7487" y="145993"/>
                </a:lnTo>
                <a:lnTo>
                  <a:pt x="7849" y="149716"/>
                </a:lnTo>
                <a:lnTo>
                  <a:pt x="8090" y="153150"/>
                </a:lnTo>
                <a:lnTo>
                  <a:pt x="8430" y="159995"/>
                </a:lnTo>
                <a:lnTo>
                  <a:pt x="8573" y="17145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89"/>
          <p:cNvSpPr/>
          <p:nvPr/>
        </p:nvSpPr>
        <p:spPr>
          <a:xfrm>
            <a:off x="3637597" y="2820352"/>
            <a:ext cx="137161" cy="162744"/>
          </a:xfrm>
          <a:custGeom>
            <a:avLst/>
            <a:gdLst/>
            <a:ahLst/>
            <a:cxnLst/>
            <a:rect l="0" t="0" r="0" b="0"/>
            <a:pathLst>
              <a:path w="137161" h="162744">
                <a:moveTo>
                  <a:pt x="0" y="0"/>
                </a:moveTo>
                <a:lnTo>
                  <a:pt x="7381" y="0"/>
                </a:lnTo>
                <a:lnTo>
                  <a:pt x="8043" y="5080"/>
                </a:lnTo>
                <a:lnTo>
                  <a:pt x="8468" y="14762"/>
                </a:lnTo>
                <a:lnTo>
                  <a:pt x="8542" y="20990"/>
                </a:lnTo>
                <a:lnTo>
                  <a:pt x="8563" y="28868"/>
                </a:lnTo>
                <a:lnTo>
                  <a:pt x="9519" y="31628"/>
                </a:lnTo>
                <a:lnTo>
                  <a:pt x="11108" y="34420"/>
                </a:lnTo>
                <a:lnTo>
                  <a:pt x="13121" y="37234"/>
                </a:lnTo>
                <a:lnTo>
                  <a:pt x="14463" y="40063"/>
                </a:lnTo>
                <a:lnTo>
                  <a:pt x="15357" y="42901"/>
                </a:lnTo>
                <a:lnTo>
                  <a:pt x="15952" y="45746"/>
                </a:lnTo>
                <a:lnTo>
                  <a:pt x="16350" y="48595"/>
                </a:lnTo>
                <a:lnTo>
                  <a:pt x="16615" y="51447"/>
                </a:lnTo>
                <a:lnTo>
                  <a:pt x="16792" y="54300"/>
                </a:lnTo>
                <a:lnTo>
                  <a:pt x="16988" y="60011"/>
                </a:lnTo>
                <a:lnTo>
                  <a:pt x="17076" y="69534"/>
                </a:lnTo>
                <a:lnTo>
                  <a:pt x="17114" y="89642"/>
                </a:lnTo>
                <a:lnTo>
                  <a:pt x="18077" y="98814"/>
                </a:lnTo>
                <a:lnTo>
                  <a:pt x="19671" y="106833"/>
                </a:lnTo>
                <a:lnTo>
                  <a:pt x="24523" y="124291"/>
                </a:lnTo>
                <a:lnTo>
                  <a:pt x="23969" y="128580"/>
                </a:lnTo>
                <a:lnTo>
                  <a:pt x="22647" y="134298"/>
                </a:lnTo>
                <a:lnTo>
                  <a:pt x="18232" y="150353"/>
                </a:lnTo>
                <a:lnTo>
                  <a:pt x="17628" y="155089"/>
                </a:lnTo>
                <a:lnTo>
                  <a:pt x="17467" y="157685"/>
                </a:lnTo>
                <a:lnTo>
                  <a:pt x="18312" y="159416"/>
                </a:lnTo>
                <a:lnTo>
                  <a:pt x="19828" y="160570"/>
                </a:lnTo>
                <a:lnTo>
                  <a:pt x="21791" y="161339"/>
                </a:lnTo>
                <a:lnTo>
                  <a:pt x="24053" y="161852"/>
                </a:lnTo>
                <a:lnTo>
                  <a:pt x="26513" y="162194"/>
                </a:lnTo>
                <a:lnTo>
                  <a:pt x="29105" y="162422"/>
                </a:lnTo>
                <a:lnTo>
                  <a:pt x="31786" y="162574"/>
                </a:lnTo>
                <a:lnTo>
                  <a:pt x="37304" y="162743"/>
                </a:lnTo>
                <a:lnTo>
                  <a:pt x="41062" y="161835"/>
                </a:lnTo>
                <a:lnTo>
                  <a:pt x="45472" y="160278"/>
                </a:lnTo>
                <a:lnTo>
                  <a:pt x="50317" y="158287"/>
                </a:lnTo>
                <a:lnTo>
                  <a:pt x="54500" y="156007"/>
                </a:lnTo>
                <a:lnTo>
                  <a:pt x="58240" y="153535"/>
                </a:lnTo>
                <a:lnTo>
                  <a:pt x="61687" y="150934"/>
                </a:lnTo>
                <a:lnTo>
                  <a:pt x="65890" y="149200"/>
                </a:lnTo>
                <a:lnTo>
                  <a:pt x="70596" y="148044"/>
                </a:lnTo>
                <a:lnTo>
                  <a:pt x="75639" y="147274"/>
                </a:lnTo>
                <a:lnTo>
                  <a:pt x="82811" y="145808"/>
                </a:lnTo>
                <a:lnTo>
                  <a:pt x="100940" y="141638"/>
                </a:lnTo>
                <a:lnTo>
                  <a:pt x="108251" y="140145"/>
                </a:lnTo>
                <a:lnTo>
                  <a:pt x="114077" y="139150"/>
                </a:lnTo>
                <a:lnTo>
                  <a:pt x="137160" y="13716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90"/>
          <p:cNvSpPr/>
          <p:nvPr/>
        </p:nvSpPr>
        <p:spPr>
          <a:xfrm>
            <a:off x="3731895" y="2888932"/>
            <a:ext cx="15954" cy="180024"/>
          </a:xfrm>
          <a:custGeom>
            <a:avLst/>
            <a:gdLst/>
            <a:ahLst/>
            <a:cxnLst/>
            <a:rect l="0" t="0" r="0" b="0"/>
            <a:pathLst>
              <a:path w="15954" h="180024">
                <a:moveTo>
                  <a:pt x="8572" y="0"/>
                </a:moveTo>
                <a:lnTo>
                  <a:pt x="8572" y="9102"/>
                </a:lnTo>
                <a:lnTo>
                  <a:pt x="9525" y="13688"/>
                </a:lnTo>
                <a:lnTo>
                  <a:pt x="11112" y="18650"/>
                </a:lnTo>
                <a:lnTo>
                  <a:pt x="13123" y="23864"/>
                </a:lnTo>
                <a:lnTo>
                  <a:pt x="14463" y="28292"/>
                </a:lnTo>
                <a:lnTo>
                  <a:pt x="15357" y="32196"/>
                </a:lnTo>
                <a:lnTo>
                  <a:pt x="15953" y="35751"/>
                </a:lnTo>
                <a:lnTo>
                  <a:pt x="15397" y="39074"/>
                </a:lnTo>
                <a:lnTo>
                  <a:pt x="14075" y="42242"/>
                </a:lnTo>
                <a:lnTo>
                  <a:pt x="12241" y="45307"/>
                </a:lnTo>
                <a:lnTo>
                  <a:pt x="11018" y="49254"/>
                </a:lnTo>
                <a:lnTo>
                  <a:pt x="10202" y="53791"/>
                </a:lnTo>
                <a:lnTo>
                  <a:pt x="9659" y="58721"/>
                </a:lnTo>
                <a:lnTo>
                  <a:pt x="9297" y="62960"/>
                </a:lnTo>
                <a:lnTo>
                  <a:pt x="9055" y="66738"/>
                </a:lnTo>
                <a:lnTo>
                  <a:pt x="8787" y="73477"/>
                </a:lnTo>
                <a:lnTo>
                  <a:pt x="8668" y="79646"/>
                </a:lnTo>
                <a:lnTo>
                  <a:pt x="7683" y="83578"/>
                </a:lnTo>
                <a:lnTo>
                  <a:pt x="6075" y="88103"/>
                </a:lnTo>
                <a:lnTo>
                  <a:pt x="4050" y="93026"/>
                </a:lnTo>
                <a:lnTo>
                  <a:pt x="2699" y="98212"/>
                </a:lnTo>
                <a:lnTo>
                  <a:pt x="1799" y="103575"/>
                </a:lnTo>
                <a:lnTo>
                  <a:pt x="1199" y="109055"/>
                </a:lnTo>
                <a:lnTo>
                  <a:pt x="800" y="114613"/>
                </a:lnTo>
                <a:lnTo>
                  <a:pt x="532" y="120224"/>
                </a:lnTo>
                <a:lnTo>
                  <a:pt x="157" y="134682"/>
                </a:lnTo>
                <a:lnTo>
                  <a:pt x="0" y="18002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91"/>
          <p:cNvSpPr/>
          <p:nvPr/>
        </p:nvSpPr>
        <p:spPr>
          <a:xfrm>
            <a:off x="3846971" y="2974657"/>
            <a:ext cx="6222" cy="1"/>
          </a:xfrm>
          <a:custGeom>
            <a:avLst/>
            <a:gdLst/>
            <a:ahLst/>
            <a:cxnLst/>
            <a:rect l="0" t="0" r="0" b="0"/>
            <a:pathLst>
              <a:path w="6222" h="1">
                <a:moveTo>
                  <a:pt x="4938" y="0"/>
                </a:moveTo>
                <a:lnTo>
                  <a:pt x="0" y="0"/>
                </a:lnTo>
                <a:lnTo>
                  <a:pt x="6221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92"/>
          <p:cNvSpPr/>
          <p:nvPr/>
        </p:nvSpPr>
        <p:spPr>
          <a:xfrm>
            <a:off x="3929062" y="2923225"/>
            <a:ext cx="128179" cy="154303"/>
          </a:xfrm>
          <a:custGeom>
            <a:avLst/>
            <a:gdLst/>
            <a:ahLst/>
            <a:cxnLst/>
            <a:rect l="0" t="0" r="0" b="0"/>
            <a:pathLst>
              <a:path w="128179" h="154303">
                <a:moveTo>
                  <a:pt x="77153" y="8570"/>
                </a:moveTo>
                <a:lnTo>
                  <a:pt x="61200" y="8570"/>
                </a:lnTo>
                <a:lnTo>
                  <a:pt x="57998" y="6030"/>
                </a:lnTo>
                <a:lnTo>
                  <a:pt x="52732" y="1189"/>
                </a:lnTo>
                <a:lnTo>
                  <a:pt x="49471" y="526"/>
                </a:lnTo>
                <a:lnTo>
                  <a:pt x="47268" y="350"/>
                </a:lnTo>
                <a:lnTo>
                  <a:pt x="43895" y="232"/>
                </a:lnTo>
                <a:lnTo>
                  <a:pt x="25961" y="0"/>
                </a:lnTo>
                <a:lnTo>
                  <a:pt x="23285" y="2538"/>
                </a:lnTo>
                <a:lnTo>
                  <a:pt x="21239" y="4549"/>
                </a:lnTo>
                <a:lnTo>
                  <a:pt x="19874" y="6842"/>
                </a:lnTo>
                <a:lnTo>
                  <a:pt x="18964" y="9322"/>
                </a:lnTo>
                <a:lnTo>
                  <a:pt x="18358" y="11929"/>
                </a:lnTo>
                <a:lnTo>
                  <a:pt x="17954" y="15572"/>
                </a:lnTo>
                <a:lnTo>
                  <a:pt x="17684" y="19905"/>
                </a:lnTo>
                <a:lnTo>
                  <a:pt x="17385" y="28848"/>
                </a:lnTo>
                <a:lnTo>
                  <a:pt x="17251" y="35997"/>
                </a:lnTo>
                <a:lnTo>
                  <a:pt x="16263" y="39237"/>
                </a:lnTo>
                <a:lnTo>
                  <a:pt x="14652" y="42350"/>
                </a:lnTo>
                <a:lnTo>
                  <a:pt x="9773" y="49638"/>
                </a:lnTo>
                <a:lnTo>
                  <a:pt x="9373" y="52141"/>
                </a:lnTo>
                <a:lnTo>
                  <a:pt x="9106" y="55715"/>
                </a:lnTo>
                <a:lnTo>
                  <a:pt x="8928" y="60002"/>
                </a:lnTo>
                <a:lnTo>
                  <a:pt x="9762" y="62861"/>
                </a:lnTo>
                <a:lnTo>
                  <a:pt x="11271" y="64766"/>
                </a:lnTo>
                <a:lnTo>
                  <a:pt x="13229" y="66037"/>
                </a:lnTo>
                <a:lnTo>
                  <a:pt x="17392" y="66883"/>
                </a:lnTo>
                <a:lnTo>
                  <a:pt x="23025" y="67448"/>
                </a:lnTo>
                <a:lnTo>
                  <a:pt x="29637" y="67824"/>
                </a:lnTo>
                <a:lnTo>
                  <a:pt x="42064" y="68242"/>
                </a:lnTo>
                <a:lnTo>
                  <a:pt x="48046" y="68354"/>
                </a:lnTo>
                <a:lnTo>
                  <a:pt x="56795" y="67476"/>
                </a:lnTo>
                <a:lnTo>
                  <a:pt x="67391" y="65938"/>
                </a:lnTo>
                <a:lnTo>
                  <a:pt x="79218" y="63960"/>
                </a:lnTo>
                <a:lnTo>
                  <a:pt x="88054" y="63594"/>
                </a:lnTo>
                <a:lnTo>
                  <a:pt x="94898" y="64303"/>
                </a:lnTo>
                <a:lnTo>
                  <a:pt x="100413" y="65728"/>
                </a:lnTo>
                <a:lnTo>
                  <a:pt x="105042" y="66677"/>
                </a:lnTo>
                <a:lnTo>
                  <a:pt x="109081" y="67311"/>
                </a:lnTo>
                <a:lnTo>
                  <a:pt x="117855" y="68327"/>
                </a:lnTo>
                <a:lnTo>
                  <a:pt x="121595" y="71006"/>
                </a:lnTo>
                <a:lnTo>
                  <a:pt x="123925" y="73054"/>
                </a:lnTo>
                <a:lnTo>
                  <a:pt x="125480" y="75372"/>
                </a:lnTo>
                <a:lnTo>
                  <a:pt x="126516" y="77869"/>
                </a:lnTo>
                <a:lnTo>
                  <a:pt x="127206" y="80487"/>
                </a:lnTo>
                <a:lnTo>
                  <a:pt x="127667" y="85090"/>
                </a:lnTo>
                <a:lnTo>
                  <a:pt x="127974" y="91015"/>
                </a:lnTo>
                <a:lnTo>
                  <a:pt x="128178" y="97823"/>
                </a:lnTo>
                <a:lnTo>
                  <a:pt x="127362" y="104267"/>
                </a:lnTo>
                <a:lnTo>
                  <a:pt x="125866" y="110468"/>
                </a:lnTo>
                <a:lnTo>
                  <a:pt x="121171" y="125006"/>
                </a:lnTo>
                <a:lnTo>
                  <a:pt x="117989" y="129534"/>
                </a:lnTo>
                <a:lnTo>
                  <a:pt x="115806" y="132075"/>
                </a:lnTo>
                <a:lnTo>
                  <a:pt x="114352" y="134721"/>
                </a:lnTo>
                <a:lnTo>
                  <a:pt x="113382" y="137438"/>
                </a:lnTo>
                <a:lnTo>
                  <a:pt x="112735" y="140202"/>
                </a:lnTo>
                <a:lnTo>
                  <a:pt x="111352" y="142045"/>
                </a:lnTo>
                <a:lnTo>
                  <a:pt x="109477" y="143273"/>
                </a:lnTo>
                <a:lnTo>
                  <a:pt x="107274" y="144092"/>
                </a:lnTo>
                <a:lnTo>
                  <a:pt x="105806" y="145590"/>
                </a:lnTo>
                <a:lnTo>
                  <a:pt x="104828" y="147542"/>
                </a:lnTo>
                <a:lnTo>
                  <a:pt x="104175" y="149795"/>
                </a:lnTo>
                <a:lnTo>
                  <a:pt x="102787" y="151297"/>
                </a:lnTo>
                <a:lnTo>
                  <a:pt x="100910" y="152299"/>
                </a:lnTo>
                <a:lnTo>
                  <a:pt x="98706" y="152967"/>
                </a:lnTo>
                <a:lnTo>
                  <a:pt x="94379" y="153412"/>
                </a:lnTo>
                <a:lnTo>
                  <a:pt x="88637" y="153708"/>
                </a:lnTo>
                <a:lnTo>
                  <a:pt x="81952" y="153906"/>
                </a:lnTo>
                <a:lnTo>
                  <a:pt x="0" y="15430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93"/>
          <p:cNvSpPr/>
          <p:nvPr/>
        </p:nvSpPr>
        <p:spPr>
          <a:xfrm>
            <a:off x="4109084" y="3009481"/>
            <a:ext cx="94299" cy="16612"/>
          </a:xfrm>
          <a:custGeom>
            <a:avLst/>
            <a:gdLst/>
            <a:ahLst/>
            <a:cxnLst/>
            <a:rect l="0" t="0" r="0" b="0"/>
            <a:pathLst>
              <a:path w="94299" h="16612">
                <a:moveTo>
                  <a:pt x="0" y="16611"/>
                </a:moveTo>
                <a:lnTo>
                  <a:pt x="4552" y="16611"/>
                </a:lnTo>
                <a:lnTo>
                  <a:pt x="6844" y="15658"/>
                </a:lnTo>
                <a:lnTo>
                  <a:pt x="9325" y="14071"/>
                </a:lnTo>
                <a:lnTo>
                  <a:pt x="11932" y="12060"/>
                </a:lnTo>
                <a:lnTo>
                  <a:pt x="16528" y="10720"/>
                </a:lnTo>
                <a:lnTo>
                  <a:pt x="22448" y="9826"/>
                </a:lnTo>
                <a:lnTo>
                  <a:pt x="29253" y="9230"/>
                </a:lnTo>
                <a:lnTo>
                  <a:pt x="34742" y="8833"/>
                </a:lnTo>
                <a:lnTo>
                  <a:pt x="43381" y="8391"/>
                </a:lnTo>
                <a:lnTo>
                  <a:pt x="50396" y="8196"/>
                </a:lnTo>
                <a:lnTo>
                  <a:pt x="53600" y="8143"/>
                </a:lnTo>
                <a:lnTo>
                  <a:pt x="56689" y="7156"/>
                </a:lnTo>
                <a:lnTo>
                  <a:pt x="59700" y="5545"/>
                </a:lnTo>
                <a:lnTo>
                  <a:pt x="62660" y="3519"/>
                </a:lnTo>
                <a:lnTo>
                  <a:pt x="65586" y="2168"/>
                </a:lnTo>
                <a:lnTo>
                  <a:pt x="68490" y="1267"/>
                </a:lnTo>
                <a:lnTo>
                  <a:pt x="71377" y="667"/>
                </a:lnTo>
                <a:lnTo>
                  <a:pt x="74255" y="267"/>
                </a:lnTo>
                <a:lnTo>
                  <a:pt x="77126" y="0"/>
                </a:lnTo>
                <a:lnTo>
                  <a:pt x="94298" y="8039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94"/>
          <p:cNvSpPr/>
          <p:nvPr/>
        </p:nvSpPr>
        <p:spPr>
          <a:xfrm>
            <a:off x="4263390" y="2901138"/>
            <a:ext cx="124428" cy="167818"/>
          </a:xfrm>
          <a:custGeom>
            <a:avLst/>
            <a:gdLst/>
            <a:ahLst/>
            <a:cxnLst/>
            <a:rect l="0" t="0" r="0" b="0"/>
            <a:pathLst>
              <a:path w="124428" h="167818">
                <a:moveTo>
                  <a:pt x="0" y="4939"/>
                </a:moveTo>
                <a:lnTo>
                  <a:pt x="18203" y="388"/>
                </a:lnTo>
                <a:lnTo>
                  <a:pt x="30232" y="0"/>
                </a:lnTo>
                <a:lnTo>
                  <a:pt x="44920" y="694"/>
                </a:lnTo>
                <a:lnTo>
                  <a:pt x="61379" y="2109"/>
                </a:lnTo>
                <a:lnTo>
                  <a:pt x="72352" y="4957"/>
                </a:lnTo>
                <a:lnTo>
                  <a:pt x="79666" y="8761"/>
                </a:lnTo>
                <a:lnTo>
                  <a:pt x="84544" y="13202"/>
                </a:lnTo>
                <a:lnTo>
                  <a:pt x="84937" y="18068"/>
                </a:lnTo>
                <a:lnTo>
                  <a:pt x="82342" y="23217"/>
                </a:lnTo>
                <a:lnTo>
                  <a:pt x="77754" y="28554"/>
                </a:lnTo>
                <a:lnTo>
                  <a:pt x="79459" y="34017"/>
                </a:lnTo>
                <a:lnTo>
                  <a:pt x="85357" y="39565"/>
                </a:lnTo>
                <a:lnTo>
                  <a:pt x="94052" y="45168"/>
                </a:lnTo>
                <a:lnTo>
                  <a:pt x="102706" y="51761"/>
                </a:lnTo>
                <a:lnTo>
                  <a:pt x="111333" y="59013"/>
                </a:lnTo>
                <a:lnTo>
                  <a:pt x="119942" y="66706"/>
                </a:lnTo>
                <a:lnTo>
                  <a:pt x="123776" y="75645"/>
                </a:lnTo>
                <a:lnTo>
                  <a:pt x="124427" y="85414"/>
                </a:lnTo>
                <a:lnTo>
                  <a:pt x="122956" y="95737"/>
                </a:lnTo>
                <a:lnTo>
                  <a:pt x="119118" y="105475"/>
                </a:lnTo>
                <a:lnTo>
                  <a:pt x="113702" y="114826"/>
                </a:lnTo>
                <a:lnTo>
                  <a:pt x="107234" y="123917"/>
                </a:lnTo>
                <a:lnTo>
                  <a:pt x="99111" y="131883"/>
                </a:lnTo>
                <a:lnTo>
                  <a:pt x="89887" y="139098"/>
                </a:lnTo>
                <a:lnTo>
                  <a:pt x="51435" y="16781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95"/>
          <p:cNvSpPr/>
          <p:nvPr/>
        </p:nvSpPr>
        <p:spPr>
          <a:xfrm>
            <a:off x="4357687" y="2837500"/>
            <a:ext cx="180014" cy="300036"/>
          </a:xfrm>
          <a:custGeom>
            <a:avLst/>
            <a:gdLst/>
            <a:ahLst/>
            <a:cxnLst/>
            <a:rect l="0" t="0" r="0" b="0"/>
            <a:pathLst>
              <a:path w="180014" h="300036">
                <a:moveTo>
                  <a:pt x="0" y="17142"/>
                </a:moveTo>
                <a:lnTo>
                  <a:pt x="13652" y="12591"/>
                </a:lnTo>
                <a:lnTo>
                  <a:pt x="19579" y="11251"/>
                </a:lnTo>
                <a:lnTo>
                  <a:pt x="25435" y="10357"/>
                </a:lnTo>
                <a:lnTo>
                  <a:pt x="31244" y="9761"/>
                </a:lnTo>
                <a:lnTo>
                  <a:pt x="37022" y="8411"/>
                </a:lnTo>
                <a:lnTo>
                  <a:pt x="42779" y="6559"/>
                </a:lnTo>
                <a:lnTo>
                  <a:pt x="48522" y="4372"/>
                </a:lnTo>
                <a:lnTo>
                  <a:pt x="61875" y="2914"/>
                </a:lnTo>
                <a:lnTo>
                  <a:pt x="80303" y="1941"/>
                </a:lnTo>
                <a:lnTo>
                  <a:pt x="144912" y="253"/>
                </a:lnTo>
                <a:lnTo>
                  <a:pt x="171110" y="0"/>
                </a:lnTo>
                <a:lnTo>
                  <a:pt x="175901" y="4549"/>
                </a:lnTo>
                <a:lnTo>
                  <a:pt x="177274" y="6842"/>
                </a:lnTo>
                <a:lnTo>
                  <a:pt x="178801" y="11929"/>
                </a:lnTo>
                <a:lnTo>
                  <a:pt x="179661" y="20148"/>
                </a:lnTo>
                <a:lnTo>
                  <a:pt x="179951" y="26520"/>
                </a:lnTo>
                <a:lnTo>
                  <a:pt x="180013" y="44882"/>
                </a:lnTo>
                <a:lnTo>
                  <a:pt x="179064" y="48018"/>
                </a:lnTo>
                <a:lnTo>
                  <a:pt x="174129" y="56982"/>
                </a:lnTo>
                <a:lnTo>
                  <a:pt x="172641" y="62789"/>
                </a:lnTo>
                <a:lnTo>
                  <a:pt x="172244" y="67576"/>
                </a:lnTo>
                <a:lnTo>
                  <a:pt x="171979" y="73625"/>
                </a:lnTo>
                <a:lnTo>
                  <a:pt x="171555" y="94763"/>
                </a:lnTo>
                <a:lnTo>
                  <a:pt x="171450" y="217936"/>
                </a:lnTo>
                <a:lnTo>
                  <a:pt x="172403" y="219585"/>
                </a:lnTo>
                <a:lnTo>
                  <a:pt x="173990" y="220684"/>
                </a:lnTo>
                <a:lnTo>
                  <a:pt x="176001" y="221417"/>
                </a:lnTo>
                <a:lnTo>
                  <a:pt x="176389" y="221905"/>
                </a:lnTo>
                <a:lnTo>
                  <a:pt x="175695" y="222231"/>
                </a:lnTo>
                <a:lnTo>
                  <a:pt x="172288" y="222753"/>
                </a:lnTo>
                <a:lnTo>
                  <a:pt x="167148" y="227395"/>
                </a:lnTo>
                <a:lnTo>
                  <a:pt x="164772" y="228748"/>
                </a:lnTo>
                <a:lnTo>
                  <a:pt x="159592" y="230252"/>
                </a:lnTo>
                <a:lnTo>
                  <a:pt x="154972" y="231605"/>
                </a:lnTo>
                <a:lnTo>
                  <a:pt x="142219" y="235649"/>
                </a:lnTo>
                <a:lnTo>
                  <a:pt x="136723" y="237109"/>
                </a:lnTo>
                <a:lnTo>
                  <a:pt x="132106" y="238081"/>
                </a:lnTo>
                <a:lnTo>
                  <a:pt x="128076" y="238730"/>
                </a:lnTo>
                <a:lnTo>
                  <a:pt x="123484" y="240115"/>
                </a:lnTo>
                <a:lnTo>
                  <a:pt x="118518" y="241991"/>
                </a:lnTo>
                <a:lnTo>
                  <a:pt x="105062" y="247567"/>
                </a:lnTo>
                <a:lnTo>
                  <a:pt x="83207" y="256396"/>
                </a:lnTo>
                <a:lnTo>
                  <a:pt x="73568" y="260465"/>
                </a:lnTo>
                <a:lnTo>
                  <a:pt x="57779" y="267525"/>
                </a:lnTo>
                <a:lnTo>
                  <a:pt x="38181" y="276856"/>
                </a:lnTo>
                <a:lnTo>
                  <a:pt x="26177" y="282748"/>
                </a:lnTo>
                <a:lnTo>
                  <a:pt x="0" y="30003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96"/>
          <p:cNvSpPr/>
          <p:nvPr/>
        </p:nvSpPr>
        <p:spPr>
          <a:xfrm>
            <a:off x="1708786" y="3137639"/>
            <a:ext cx="197167" cy="419949"/>
          </a:xfrm>
          <a:custGeom>
            <a:avLst/>
            <a:gdLst/>
            <a:ahLst/>
            <a:cxnLst/>
            <a:rect l="0" t="0" r="0" b="0"/>
            <a:pathLst>
              <a:path w="197167" h="419949">
                <a:moveTo>
                  <a:pt x="188593" y="8468"/>
                </a:moveTo>
                <a:lnTo>
                  <a:pt x="124157" y="8468"/>
                </a:lnTo>
                <a:lnTo>
                  <a:pt x="117061" y="7516"/>
                </a:lnTo>
                <a:lnTo>
                  <a:pt x="109472" y="5928"/>
                </a:lnTo>
                <a:lnTo>
                  <a:pt x="101556" y="3917"/>
                </a:lnTo>
                <a:lnTo>
                  <a:pt x="92468" y="2577"/>
                </a:lnTo>
                <a:lnTo>
                  <a:pt x="82600" y="1683"/>
                </a:lnTo>
                <a:lnTo>
                  <a:pt x="64333" y="690"/>
                </a:lnTo>
                <a:lnTo>
                  <a:pt x="53039" y="248"/>
                </a:lnTo>
                <a:lnTo>
                  <a:pt x="41326" y="0"/>
                </a:lnTo>
                <a:lnTo>
                  <a:pt x="38980" y="918"/>
                </a:lnTo>
                <a:lnTo>
                  <a:pt x="37416" y="2482"/>
                </a:lnTo>
                <a:lnTo>
                  <a:pt x="34906" y="7286"/>
                </a:lnTo>
                <a:lnTo>
                  <a:pt x="34472" y="12668"/>
                </a:lnTo>
                <a:lnTo>
                  <a:pt x="33458" y="15079"/>
                </a:lnTo>
                <a:lnTo>
                  <a:pt x="29792" y="20296"/>
                </a:lnTo>
                <a:lnTo>
                  <a:pt x="28433" y="23973"/>
                </a:lnTo>
                <a:lnTo>
                  <a:pt x="26923" y="33139"/>
                </a:lnTo>
                <a:lnTo>
                  <a:pt x="26074" y="44459"/>
                </a:lnTo>
                <a:lnTo>
                  <a:pt x="23335" y="53356"/>
                </a:lnTo>
                <a:lnTo>
                  <a:pt x="19895" y="62709"/>
                </a:lnTo>
                <a:lnTo>
                  <a:pt x="17959" y="74281"/>
                </a:lnTo>
                <a:lnTo>
                  <a:pt x="17506" y="84073"/>
                </a:lnTo>
                <a:lnTo>
                  <a:pt x="17251" y="95746"/>
                </a:lnTo>
                <a:lnTo>
                  <a:pt x="17175" y="109787"/>
                </a:lnTo>
                <a:lnTo>
                  <a:pt x="16212" y="114114"/>
                </a:lnTo>
                <a:lnTo>
                  <a:pt x="12602" y="121462"/>
                </a:lnTo>
                <a:lnTo>
                  <a:pt x="10306" y="127612"/>
                </a:lnTo>
                <a:lnTo>
                  <a:pt x="7822" y="135522"/>
                </a:lnTo>
                <a:lnTo>
                  <a:pt x="5214" y="144606"/>
                </a:lnTo>
                <a:lnTo>
                  <a:pt x="3476" y="157329"/>
                </a:lnTo>
                <a:lnTo>
                  <a:pt x="2317" y="172479"/>
                </a:lnTo>
                <a:lnTo>
                  <a:pt x="1544" y="189246"/>
                </a:lnTo>
                <a:lnTo>
                  <a:pt x="685" y="238356"/>
                </a:lnTo>
                <a:lnTo>
                  <a:pt x="0" y="404004"/>
                </a:lnTo>
                <a:lnTo>
                  <a:pt x="952" y="406462"/>
                </a:lnTo>
                <a:lnTo>
                  <a:pt x="2539" y="408099"/>
                </a:lnTo>
                <a:lnTo>
                  <a:pt x="4550" y="409192"/>
                </a:lnTo>
                <a:lnTo>
                  <a:pt x="7795" y="409920"/>
                </a:lnTo>
                <a:lnTo>
                  <a:pt x="11864" y="410405"/>
                </a:lnTo>
                <a:lnTo>
                  <a:pt x="16481" y="410728"/>
                </a:lnTo>
                <a:lnTo>
                  <a:pt x="20512" y="409992"/>
                </a:lnTo>
                <a:lnTo>
                  <a:pt x="24152" y="408548"/>
                </a:lnTo>
                <a:lnTo>
                  <a:pt x="27530" y="406633"/>
                </a:lnTo>
                <a:lnTo>
                  <a:pt x="36451" y="404404"/>
                </a:lnTo>
                <a:lnTo>
                  <a:pt x="49065" y="401965"/>
                </a:lnTo>
                <a:lnTo>
                  <a:pt x="64142" y="399387"/>
                </a:lnTo>
                <a:lnTo>
                  <a:pt x="78003" y="397668"/>
                </a:lnTo>
                <a:lnTo>
                  <a:pt x="91054" y="396522"/>
                </a:lnTo>
                <a:lnTo>
                  <a:pt x="103565" y="395758"/>
                </a:lnTo>
                <a:lnTo>
                  <a:pt x="114763" y="396201"/>
                </a:lnTo>
                <a:lnTo>
                  <a:pt x="125085" y="397450"/>
                </a:lnTo>
                <a:lnTo>
                  <a:pt x="134825" y="399234"/>
                </a:lnTo>
                <a:lnTo>
                  <a:pt x="143223" y="401376"/>
                </a:lnTo>
                <a:lnTo>
                  <a:pt x="150726" y="403757"/>
                </a:lnTo>
                <a:lnTo>
                  <a:pt x="157634" y="406297"/>
                </a:lnTo>
                <a:lnTo>
                  <a:pt x="164144" y="407989"/>
                </a:lnTo>
                <a:lnTo>
                  <a:pt x="170389" y="409118"/>
                </a:lnTo>
                <a:lnTo>
                  <a:pt x="184997" y="410930"/>
                </a:lnTo>
                <a:lnTo>
                  <a:pt x="189535" y="413717"/>
                </a:lnTo>
                <a:lnTo>
                  <a:pt x="197166" y="41994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97"/>
          <p:cNvSpPr/>
          <p:nvPr/>
        </p:nvSpPr>
        <p:spPr>
          <a:xfrm>
            <a:off x="2035763" y="3180397"/>
            <a:ext cx="84502" cy="308611"/>
          </a:xfrm>
          <a:custGeom>
            <a:avLst/>
            <a:gdLst/>
            <a:ahLst/>
            <a:cxnLst/>
            <a:rect l="0" t="0" r="0" b="0"/>
            <a:pathLst>
              <a:path w="84502" h="308611">
                <a:moveTo>
                  <a:pt x="84501" y="0"/>
                </a:moveTo>
                <a:lnTo>
                  <a:pt x="75400" y="0"/>
                </a:lnTo>
                <a:lnTo>
                  <a:pt x="71766" y="953"/>
                </a:lnTo>
                <a:lnTo>
                  <a:pt x="68391" y="2540"/>
                </a:lnTo>
                <a:lnTo>
                  <a:pt x="65189" y="4551"/>
                </a:lnTo>
                <a:lnTo>
                  <a:pt x="62101" y="5892"/>
                </a:lnTo>
                <a:lnTo>
                  <a:pt x="59091" y="6785"/>
                </a:lnTo>
                <a:lnTo>
                  <a:pt x="56131" y="7381"/>
                </a:lnTo>
                <a:lnTo>
                  <a:pt x="54158" y="8731"/>
                </a:lnTo>
                <a:lnTo>
                  <a:pt x="52843" y="10583"/>
                </a:lnTo>
                <a:lnTo>
                  <a:pt x="50731" y="15849"/>
                </a:lnTo>
                <a:lnTo>
                  <a:pt x="49605" y="17233"/>
                </a:lnTo>
                <a:lnTo>
                  <a:pt x="47903" y="19109"/>
                </a:lnTo>
                <a:lnTo>
                  <a:pt x="45815" y="21312"/>
                </a:lnTo>
                <a:lnTo>
                  <a:pt x="44423" y="23733"/>
                </a:lnTo>
                <a:lnTo>
                  <a:pt x="42876" y="28963"/>
                </a:lnTo>
                <a:lnTo>
                  <a:pt x="41511" y="30739"/>
                </a:lnTo>
                <a:lnTo>
                  <a:pt x="39649" y="31923"/>
                </a:lnTo>
                <a:lnTo>
                  <a:pt x="37455" y="32712"/>
                </a:lnTo>
                <a:lnTo>
                  <a:pt x="35040" y="34190"/>
                </a:lnTo>
                <a:lnTo>
                  <a:pt x="32477" y="36129"/>
                </a:lnTo>
                <a:lnTo>
                  <a:pt x="29816" y="38373"/>
                </a:lnTo>
                <a:lnTo>
                  <a:pt x="27089" y="40822"/>
                </a:lnTo>
                <a:lnTo>
                  <a:pt x="17580" y="49850"/>
                </a:lnTo>
                <a:lnTo>
                  <a:pt x="16659" y="55810"/>
                </a:lnTo>
                <a:lnTo>
                  <a:pt x="16413" y="60067"/>
                </a:lnTo>
                <a:lnTo>
                  <a:pt x="15297" y="64810"/>
                </a:lnTo>
                <a:lnTo>
                  <a:pt x="13600" y="69877"/>
                </a:lnTo>
                <a:lnTo>
                  <a:pt x="11516" y="75159"/>
                </a:lnTo>
                <a:lnTo>
                  <a:pt x="9201" y="83569"/>
                </a:lnTo>
                <a:lnTo>
                  <a:pt x="8172" y="91435"/>
                </a:lnTo>
                <a:lnTo>
                  <a:pt x="7898" y="96199"/>
                </a:lnTo>
                <a:lnTo>
                  <a:pt x="7715" y="101280"/>
                </a:lnTo>
                <a:lnTo>
                  <a:pt x="6641" y="105620"/>
                </a:lnTo>
                <a:lnTo>
                  <a:pt x="4972" y="109466"/>
                </a:lnTo>
                <a:lnTo>
                  <a:pt x="2906" y="112982"/>
                </a:lnTo>
                <a:lnTo>
                  <a:pt x="1530" y="121994"/>
                </a:lnTo>
                <a:lnTo>
                  <a:pt x="612" y="134670"/>
                </a:lnTo>
                <a:lnTo>
                  <a:pt x="0" y="149787"/>
                </a:lnTo>
                <a:lnTo>
                  <a:pt x="545" y="162723"/>
                </a:lnTo>
                <a:lnTo>
                  <a:pt x="1860" y="174205"/>
                </a:lnTo>
                <a:lnTo>
                  <a:pt x="3690" y="184716"/>
                </a:lnTo>
                <a:lnTo>
                  <a:pt x="4910" y="192677"/>
                </a:lnTo>
                <a:lnTo>
                  <a:pt x="5723" y="198936"/>
                </a:lnTo>
                <a:lnTo>
                  <a:pt x="6626" y="208431"/>
                </a:lnTo>
                <a:lnTo>
                  <a:pt x="7028" y="215826"/>
                </a:lnTo>
                <a:lnTo>
                  <a:pt x="9040" y="221036"/>
                </a:lnTo>
                <a:lnTo>
                  <a:pt x="12286" y="227368"/>
                </a:lnTo>
                <a:lnTo>
                  <a:pt x="16355" y="234446"/>
                </a:lnTo>
                <a:lnTo>
                  <a:pt x="19068" y="240117"/>
                </a:lnTo>
                <a:lnTo>
                  <a:pt x="20877" y="244851"/>
                </a:lnTo>
                <a:lnTo>
                  <a:pt x="22886" y="252650"/>
                </a:lnTo>
                <a:lnTo>
                  <a:pt x="23779" y="259291"/>
                </a:lnTo>
                <a:lnTo>
                  <a:pt x="24970" y="262396"/>
                </a:lnTo>
                <a:lnTo>
                  <a:pt x="26717" y="265418"/>
                </a:lnTo>
                <a:lnTo>
                  <a:pt x="28833" y="268386"/>
                </a:lnTo>
                <a:lnTo>
                  <a:pt x="31197" y="272269"/>
                </a:lnTo>
                <a:lnTo>
                  <a:pt x="33725" y="276762"/>
                </a:lnTo>
                <a:lnTo>
                  <a:pt x="36363" y="281663"/>
                </a:lnTo>
                <a:lnTo>
                  <a:pt x="39074" y="285883"/>
                </a:lnTo>
                <a:lnTo>
                  <a:pt x="41834" y="289649"/>
                </a:lnTo>
                <a:lnTo>
                  <a:pt x="44627" y="293112"/>
                </a:lnTo>
                <a:lnTo>
                  <a:pt x="46488" y="296373"/>
                </a:lnTo>
                <a:lnTo>
                  <a:pt x="47729" y="299499"/>
                </a:lnTo>
                <a:lnTo>
                  <a:pt x="58784" y="30861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98"/>
          <p:cNvSpPr/>
          <p:nvPr/>
        </p:nvSpPr>
        <p:spPr>
          <a:xfrm>
            <a:off x="2127631" y="3248977"/>
            <a:ext cx="171832" cy="205741"/>
          </a:xfrm>
          <a:custGeom>
            <a:avLst/>
            <a:gdLst/>
            <a:ahLst/>
            <a:cxnLst/>
            <a:rect l="0" t="0" r="0" b="0"/>
            <a:pathLst>
              <a:path w="171832" h="205741">
                <a:moveTo>
                  <a:pt x="78358" y="0"/>
                </a:moveTo>
                <a:lnTo>
                  <a:pt x="87460" y="4551"/>
                </a:lnTo>
                <a:lnTo>
                  <a:pt x="91094" y="5892"/>
                </a:lnTo>
                <a:lnTo>
                  <a:pt x="94469" y="6785"/>
                </a:lnTo>
                <a:lnTo>
                  <a:pt x="97671" y="7381"/>
                </a:lnTo>
                <a:lnTo>
                  <a:pt x="101711" y="7778"/>
                </a:lnTo>
                <a:lnTo>
                  <a:pt x="106309" y="8043"/>
                </a:lnTo>
                <a:lnTo>
                  <a:pt x="115546" y="8337"/>
                </a:lnTo>
                <a:lnTo>
                  <a:pt x="122826" y="8468"/>
                </a:lnTo>
                <a:lnTo>
                  <a:pt x="128959" y="9455"/>
                </a:lnTo>
                <a:lnTo>
                  <a:pt x="136857" y="11066"/>
                </a:lnTo>
                <a:lnTo>
                  <a:pt x="145932" y="13092"/>
                </a:lnTo>
                <a:lnTo>
                  <a:pt x="152935" y="15396"/>
                </a:lnTo>
                <a:lnTo>
                  <a:pt x="158556" y="17884"/>
                </a:lnTo>
                <a:lnTo>
                  <a:pt x="169871" y="24170"/>
                </a:lnTo>
                <a:lnTo>
                  <a:pt x="170799" y="25639"/>
                </a:lnTo>
                <a:lnTo>
                  <a:pt x="171831" y="29810"/>
                </a:lnTo>
                <a:lnTo>
                  <a:pt x="171153" y="33208"/>
                </a:lnTo>
                <a:lnTo>
                  <a:pt x="169749" y="37379"/>
                </a:lnTo>
                <a:lnTo>
                  <a:pt x="167861" y="42064"/>
                </a:lnTo>
                <a:lnTo>
                  <a:pt x="165649" y="46140"/>
                </a:lnTo>
                <a:lnTo>
                  <a:pt x="163222" y="49810"/>
                </a:lnTo>
                <a:lnTo>
                  <a:pt x="160652" y="53209"/>
                </a:lnTo>
                <a:lnTo>
                  <a:pt x="157796" y="59526"/>
                </a:lnTo>
                <a:lnTo>
                  <a:pt x="157034" y="62544"/>
                </a:lnTo>
                <a:lnTo>
                  <a:pt x="154621" y="65509"/>
                </a:lnTo>
                <a:lnTo>
                  <a:pt x="151108" y="68437"/>
                </a:lnTo>
                <a:lnTo>
                  <a:pt x="146861" y="71343"/>
                </a:lnTo>
                <a:lnTo>
                  <a:pt x="143077" y="74232"/>
                </a:lnTo>
                <a:lnTo>
                  <a:pt x="139601" y="77111"/>
                </a:lnTo>
                <a:lnTo>
                  <a:pt x="136332" y="79982"/>
                </a:lnTo>
                <a:lnTo>
                  <a:pt x="122539" y="90793"/>
                </a:lnTo>
                <a:lnTo>
                  <a:pt x="113527" y="97676"/>
                </a:lnTo>
                <a:lnTo>
                  <a:pt x="106567" y="104170"/>
                </a:lnTo>
                <a:lnTo>
                  <a:pt x="100974" y="110404"/>
                </a:lnTo>
                <a:lnTo>
                  <a:pt x="96293" y="116465"/>
                </a:lnTo>
                <a:lnTo>
                  <a:pt x="91267" y="121459"/>
                </a:lnTo>
                <a:lnTo>
                  <a:pt x="86012" y="125740"/>
                </a:lnTo>
                <a:lnTo>
                  <a:pt x="80603" y="129547"/>
                </a:lnTo>
                <a:lnTo>
                  <a:pt x="74140" y="134942"/>
                </a:lnTo>
                <a:lnTo>
                  <a:pt x="66974" y="141396"/>
                </a:lnTo>
                <a:lnTo>
                  <a:pt x="59338" y="148557"/>
                </a:lnTo>
                <a:lnTo>
                  <a:pt x="50438" y="156188"/>
                </a:lnTo>
                <a:lnTo>
                  <a:pt x="40695" y="164133"/>
                </a:lnTo>
                <a:lnTo>
                  <a:pt x="30389" y="172287"/>
                </a:lnTo>
                <a:lnTo>
                  <a:pt x="22567" y="178676"/>
                </a:lnTo>
                <a:lnTo>
                  <a:pt x="16399" y="183887"/>
                </a:lnTo>
                <a:lnTo>
                  <a:pt x="4207" y="194544"/>
                </a:lnTo>
                <a:lnTo>
                  <a:pt x="0" y="198542"/>
                </a:lnTo>
                <a:lnTo>
                  <a:pt x="1206" y="20574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99"/>
          <p:cNvSpPr/>
          <p:nvPr/>
        </p:nvSpPr>
        <p:spPr>
          <a:xfrm>
            <a:off x="2368867" y="3223260"/>
            <a:ext cx="102867" cy="240031"/>
          </a:xfrm>
          <a:custGeom>
            <a:avLst/>
            <a:gdLst/>
            <a:ahLst/>
            <a:cxnLst/>
            <a:rect l="0" t="0" r="0" b="0"/>
            <a:pathLst>
              <a:path w="102867" h="240031">
                <a:moveTo>
                  <a:pt x="0" y="0"/>
                </a:moveTo>
                <a:lnTo>
                  <a:pt x="0" y="4551"/>
                </a:lnTo>
                <a:lnTo>
                  <a:pt x="1905" y="5891"/>
                </a:lnTo>
                <a:lnTo>
                  <a:pt x="5080" y="6785"/>
                </a:lnTo>
                <a:lnTo>
                  <a:pt x="14762" y="8219"/>
                </a:lnTo>
                <a:lnTo>
                  <a:pt x="17461" y="9289"/>
                </a:lnTo>
                <a:lnTo>
                  <a:pt x="21166" y="10955"/>
                </a:lnTo>
                <a:lnTo>
                  <a:pt x="25540" y="13018"/>
                </a:lnTo>
                <a:lnTo>
                  <a:pt x="31314" y="16299"/>
                </a:lnTo>
                <a:lnTo>
                  <a:pt x="38021" y="20391"/>
                </a:lnTo>
                <a:lnTo>
                  <a:pt x="45350" y="25024"/>
                </a:lnTo>
                <a:lnTo>
                  <a:pt x="51188" y="28112"/>
                </a:lnTo>
                <a:lnTo>
                  <a:pt x="56033" y="30172"/>
                </a:lnTo>
                <a:lnTo>
                  <a:pt x="60215" y="31544"/>
                </a:lnTo>
                <a:lnTo>
                  <a:pt x="63004" y="33412"/>
                </a:lnTo>
                <a:lnTo>
                  <a:pt x="64862" y="35610"/>
                </a:lnTo>
                <a:lnTo>
                  <a:pt x="66102" y="38027"/>
                </a:lnTo>
                <a:lnTo>
                  <a:pt x="67880" y="39639"/>
                </a:lnTo>
                <a:lnTo>
                  <a:pt x="70019" y="40713"/>
                </a:lnTo>
                <a:lnTo>
                  <a:pt x="72397" y="41429"/>
                </a:lnTo>
                <a:lnTo>
                  <a:pt x="73982" y="42860"/>
                </a:lnTo>
                <a:lnTo>
                  <a:pt x="75039" y="44765"/>
                </a:lnTo>
                <a:lnTo>
                  <a:pt x="75743" y="46988"/>
                </a:lnTo>
                <a:lnTo>
                  <a:pt x="77166" y="49423"/>
                </a:lnTo>
                <a:lnTo>
                  <a:pt x="79066" y="51998"/>
                </a:lnTo>
                <a:lnTo>
                  <a:pt x="81286" y="54668"/>
                </a:lnTo>
                <a:lnTo>
                  <a:pt x="83718" y="57400"/>
                </a:lnTo>
                <a:lnTo>
                  <a:pt x="88961" y="62976"/>
                </a:lnTo>
                <a:lnTo>
                  <a:pt x="91692" y="68654"/>
                </a:lnTo>
                <a:lnTo>
                  <a:pt x="94465" y="76249"/>
                </a:lnTo>
                <a:lnTo>
                  <a:pt x="97267" y="85122"/>
                </a:lnTo>
                <a:lnTo>
                  <a:pt x="99135" y="91991"/>
                </a:lnTo>
                <a:lnTo>
                  <a:pt x="100380" y="97522"/>
                </a:lnTo>
                <a:lnTo>
                  <a:pt x="101210" y="102162"/>
                </a:lnTo>
                <a:lnTo>
                  <a:pt x="101763" y="106208"/>
                </a:lnTo>
                <a:lnTo>
                  <a:pt x="102378" y="113243"/>
                </a:lnTo>
                <a:lnTo>
                  <a:pt x="102651" y="119545"/>
                </a:lnTo>
                <a:lnTo>
                  <a:pt x="102773" y="127426"/>
                </a:lnTo>
                <a:lnTo>
                  <a:pt x="102866" y="157639"/>
                </a:lnTo>
                <a:lnTo>
                  <a:pt x="100963" y="162243"/>
                </a:lnTo>
                <a:lnTo>
                  <a:pt x="97788" y="168169"/>
                </a:lnTo>
                <a:lnTo>
                  <a:pt x="93767" y="174978"/>
                </a:lnTo>
                <a:lnTo>
                  <a:pt x="90134" y="180469"/>
                </a:lnTo>
                <a:lnTo>
                  <a:pt x="86759" y="185083"/>
                </a:lnTo>
                <a:lnTo>
                  <a:pt x="83557" y="189111"/>
                </a:lnTo>
                <a:lnTo>
                  <a:pt x="80470" y="192749"/>
                </a:lnTo>
                <a:lnTo>
                  <a:pt x="77459" y="196127"/>
                </a:lnTo>
                <a:lnTo>
                  <a:pt x="74499" y="199331"/>
                </a:lnTo>
                <a:lnTo>
                  <a:pt x="70621" y="202420"/>
                </a:lnTo>
                <a:lnTo>
                  <a:pt x="66131" y="205431"/>
                </a:lnTo>
                <a:lnTo>
                  <a:pt x="61232" y="208392"/>
                </a:lnTo>
                <a:lnTo>
                  <a:pt x="57014" y="211318"/>
                </a:lnTo>
                <a:lnTo>
                  <a:pt x="53249" y="214221"/>
                </a:lnTo>
                <a:lnTo>
                  <a:pt x="49787" y="217109"/>
                </a:lnTo>
                <a:lnTo>
                  <a:pt x="46526" y="219034"/>
                </a:lnTo>
                <a:lnTo>
                  <a:pt x="43400" y="220318"/>
                </a:lnTo>
                <a:lnTo>
                  <a:pt x="40364" y="221173"/>
                </a:lnTo>
                <a:lnTo>
                  <a:pt x="37386" y="222696"/>
                </a:lnTo>
                <a:lnTo>
                  <a:pt x="34449" y="224664"/>
                </a:lnTo>
                <a:lnTo>
                  <a:pt x="25717" y="24003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400"/>
          <p:cNvSpPr/>
          <p:nvPr/>
        </p:nvSpPr>
        <p:spPr>
          <a:xfrm>
            <a:off x="2497454" y="3137566"/>
            <a:ext cx="137161" cy="145702"/>
          </a:xfrm>
          <a:custGeom>
            <a:avLst/>
            <a:gdLst/>
            <a:ahLst/>
            <a:cxnLst/>
            <a:rect l="0" t="0" r="0" b="0"/>
            <a:pathLst>
              <a:path w="137161" h="145702">
                <a:moveTo>
                  <a:pt x="0" y="8541"/>
                </a:moveTo>
                <a:lnTo>
                  <a:pt x="13653" y="3990"/>
                </a:lnTo>
                <a:lnTo>
                  <a:pt x="18627" y="2650"/>
                </a:lnTo>
                <a:lnTo>
                  <a:pt x="22896" y="1756"/>
                </a:lnTo>
                <a:lnTo>
                  <a:pt x="26694" y="1160"/>
                </a:lnTo>
                <a:lnTo>
                  <a:pt x="30179" y="763"/>
                </a:lnTo>
                <a:lnTo>
                  <a:pt x="33454" y="498"/>
                </a:lnTo>
                <a:lnTo>
                  <a:pt x="36590" y="321"/>
                </a:lnTo>
                <a:lnTo>
                  <a:pt x="42615" y="126"/>
                </a:lnTo>
                <a:lnTo>
                  <a:pt x="54244" y="0"/>
                </a:lnTo>
                <a:lnTo>
                  <a:pt x="57118" y="942"/>
                </a:lnTo>
                <a:lnTo>
                  <a:pt x="59986" y="2522"/>
                </a:lnTo>
                <a:lnTo>
                  <a:pt x="62851" y="4529"/>
                </a:lnTo>
                <a:lnTo>
                  <a:pt x="65713" y="5866"/>
                </a:lnTo>
                <a:lnTo>
                  <a:pt x="68574" y="6758"/>
                </a:lnTo>
                <a:lnTo>
                  <a:pt x="71434" y="7352"/>
                </a:lnTo>
                <a:lnTo>
                  <a:pt x="73340" y="8701"/>
                </a:lnTo>
                <a:lnTo>
                  <a:pt x="74611" y="10553"/>
                </a:lnTo>
                <a:lnTo>
                  <a:pt x="75458" y="12740"/>
                </a:lnTo>
                <a:lnTo>
                  <a:pt x="75071" y="17055"/>
                </a:lnTo>
                <a:lnTo>
                  <a:pt x="73860" y="22789"/>
                </a:lnTo>
                <a:lnTo>
                  <a:pt x="72100" y="29470"/>
                </a:lnTo>
                <a:lnTo>
                  <a:pt x="69974" y="35829"/>
                </a:lnTo>
                <a:lnTo>
                  <a:pt x="67605" y="41973"/>
                </a:lnTo>
                <a:lnTo>
                  <a:pt x="65072" y="47974"/>
                </a:lnTo>
                <a:lnTo>
                  <a:pt x="61479" y="54832"/>
                </a:lnTo>
                <a:lnTo>
                  <a:pt x="57179" y="62262"/>
                </a:lnTo>
                <a:lnTo>
                  <a:pt x="52407" y="70072"/>
                </a:lnTo>
                <a:lnTo>
                  <a:pt x="49226" y="76232"/>
                </a:lnTo>
                <a:lnTo>
                  <a:pt x="47105" y="81291"/>
                </a:lnTo>
                <a:lnTo>
                  <a:pt x="45691" y="85616"/>
                </a:lnTo>
                <a:lnTo>
                  <a:pt x="44748" y="90404"/>
                </a:lnTo>
                <a:lnTo>
                  <a:pt x="44120" y="95502"/>
                </a:lnTo>
                <a:lnTo>
                  <a:pt x="43701" y="100805"/>
                </a:lnTo>
                <a:lnTo>
                  <a:pt x="44374" y="104340"/>
                </a:lnTo>
                <a:lnTo>
                  <a:pt x="45776" y="106697"/>
                </a:lnTo>
                <a:lnTo>
                  <a:pt x="49872" y="110269"/>
                </a:lnTo>
                <a:lnTo>
                  <a:pt x="54868" y="115031"/>
                </a:lnTo>
                <a:lnTo>
                  <a:pt x="63036" y="123067"/>
                </a:lnTo>
                <a:lnTo>
                  <a:pt x="66789" y="124897"/>
                </a:lnTo>
                <a:lnTo>
                  <a:pt x="71196" y="126116"/>
                </a:lnTo>
                <a:lnTo>
                  <a:pt x="76040" y="126930"/>
                </a:lnTo>
                <a:lnTo>
                  <a:pt x="81173" y="127472"/>
                </a:lnTo>
                <a:lnTo>
                  <a:pt x="86501" y="127833"/>
                </a:lnTo>
                <a:lnTo>
                  <a:pt x="91957" y="128074"/>
                </a:lnTo>
                <a:lnTo>
                  <a:pt x="95595" y="129187"/>
                </a:lnTo>
                <a:lnTo>
                  <a:pt x="98020" y="130882"/>
                </a:lnTo>
                <a:lnTo>
                  <a:pt x="99637" y="132964"/>
                </a:lnTo>
                <a:lnTo>
                  <a:pt x="101667" y="134352"/>
                </a:lnTo>
                <a:lnTo>
                  <a:pt x="103973" y="135278"/>
                </a:lnTo>
                <a:lnTo>
                  <a:pt x="106463" y="135895"/>
                </a:lnTo>
                <a:lnTo>
                  <a:pt x="109076" y="136306"/>
                </a:lnTo>
                <a:lnTo>
                  <a:pt x="111770" y="136580"/>
                </a:lnTo>
                <a:lnTo>
                  <a:pt x="114518" y="136763"/>
                </a:lnTo>
                <a:lnTo>
                  <a:pt x="117303" y="137837"/>
                </a:lnTo>
                <a:lnTo>
                  <a:pt x="120112" y="139506"/>
                </a:lnTo>
                <a:lnTo>
                  <a:pt x="122937" y="141571"/>
                </a:lnTo>
                <a:lnTo>
                  <a:pt x="125774" y="142948"/>
                </a:lnTo>
                <a:lnTo>
                  <a:pt x="128617" y="143866"/>
                </a:lnTo>
                <a:lnTo>
                  <a:pt x="137160" y="145701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401"/>
          <p:cNvSpPr/>
          <p:nvPr/>
        </p:nvSpPr>
        <p:spPr>
          <a:xfrm>
            <a:off x="2763202" y="3326129"/>
            <a:ext cx="162878" cy="17147"/>
          </a:xfrm>
          <a:custGeom>
            <a:avLst/>
            <a:gdLst/>
            <a:ahLst/>
            <a:cxnLst/>
            <a:rect l="0" t="0" r="0" b="0"/>
            <a:pathLst>
              <a:path w="162878" h="17147">
                <a:moveTo>
                  <a:pt x="0" y="17146"/>
                </a:moveTo>
                <a:lnTo>
                  <a:pt x="27532" y="17146"/>
                </a:lnTo>
                <a:lnTo>
                  <a:pt x="31690" y="16193"/>
                </a:lnTo>
                <a:lnTo>
                  <a:pt x="36367" y="14606"/>
                </a:lnTo>
                <a:lnTo>
                  <a:pt x="41389" y="12595"/>
                </a:lnTo>
                <a:lnTo>
                  <a:pt x="46643" y="10302"/>
                </a:lnTo>
                <a:lnTo>
                  <a:pt x="57560" y="5214"/>
                </a:lnTo>
                <a:lnTo>
                  <a:pt x="63138" y="3476"/>
                </a:lnTo>
                <a:lnTo>
                  <a:pt x="68762" y="2318"/>
                </a:lnTo>
                <a:lnTo>
                  <a:pt x="74417" y="1545"/>
                </a:lnTo>
                <a:lnTo>
                  <a:pt x="80091" y="1030"/>
                </a:lnTo>
                <a:lnTo>
                  <a:pt x="85779" y="687"/>
                </a:lnTo>
                <a:lnTo>
                  <a:pt x="91476" y="458"/>
                </a:lnTo>
                <a:lnTo>
                  <a:pt x="162877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402"/>
          <p:cNvSpPr/>
          <p:nvPr/>
        </p:nvSpPr>
        <p:spPr>
          <a:xfrm>
            <a:off x="2857500" y="3283267"/>
            <a:ext cx="1" cy="102871"/>
          </a:xfrm>
          <a:custGeom>
            <a:avLst/>
            <a:gdLst/>
            <a:ahLst/>
            <a:cxnLst/>
            <a:rect l="0" t="0" r="0" b="0"/>
            <a:pathLst>
              <a:path w="1" h="102871">
                <a:moveTo>
                  <a:pt x="0" y="0"/>
                </a:moveTo>
                <a:lnTo>
                  <a:pt x="0" y="10287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403"/>
          <p:cNvSpPr/>
          <p:nvPr/>
        </p:nvSpPr>
        <p:spPr>
          <a:xfrm>
            <a:off x="3067422" y="3214687"/>
            <a:ext cx="107261" cy="128526"/>
          </a:xfrm>
          <a:custGeom>
            <a:avLst/>
            <a:gdLst/>
            <a:ahLst/>
            <a:cxnLst/>
            <a:rect l="0" t="0" r="0" b="0"/>
            <a:pathLst>
              <a:path w="107261" h="128526">
                <a:moveTo>
                  <a:pt x="72970" y="0"/>
                </a:moveTo>
                <a:lnTo>
                  <a:pt x="63868" y="9102"/>
                </a:lnTo>
                <a:lnTo>
                  <a:pt x="61187" y="12735"/>
                </a:lnTo>
                <a:lnTo>
                  <a:pt x="59400" y="16110"/>
                </a:lnTo>
                <a:lnTo>
                  <a:pt x="58208" y="19313"/>
                </a:lnTo>
                <a:lnTo>
                  <a:pt x="56461" y="22400"/>
                </a:lnTo>
                <a:lnTo>
                  <a:pt x="54344" y="25411"/>
                </a:lnTo>
                <a:lnTo>
                  <a:pt x="51980" y="28371"/>
                </a:lnTo>
                <a:lnTo>
                  <a:pt x="50404" y="33201"/>
                </a:lnTo>
                <a:lnTo>
                  <a:pt x="49354" y="39279"/>
                </a:lnTo>
                <a:lnTo>
                  <a:pt x="48653" y="46189"/>
                </a:lnTo>
                <a:lnTo>
                  <a:pt x="47234" y="51747"/>
                </a:lnTo>
                <a:lnTo>
                  <a:pt x="45335" y="56406"/>
                </a:lnTo>
                <a:lnTo>
                  <a:pt x="43117" y="60464"/>
                </a:lnTo>
                <a:lnTo>
                  <a:pt x="40685" y="64122"/>
                </a:lnTo>
                <a:lnTo>
                  <a:pt x="38112" y="67513"/>
                </a:lnTo>
                <a:lnTo>
                  <a:pt x="35444" y="70726"/>
                </a:lnTo>
                <a:lnTo>
                  <a:pt x="33665" y="73821"/>
                </a:lnTo>
                <a:lnTo>
                  <a:pt x="32479" y="76836"/>
                </a:lnTo>
                <a:lnTo>
                  <a:pt x="31688" y="79799"/>
                </a:lnTo>
                <a:lnTo>
                  <a:pt x="30209" y="82727"/>
                </a:lnTo>
                <a:lnTo>
                  <a:pt x="28270" y="85632"/>
                </a:lnTo>
                <a:lnTo>
                  <a:pt x="26025" y="88520"/>
                </a:lnTo>
                <a:lnTo>
                  <a:pt x="18451" y="99350"/>
                </a:lnTo>
                <a:lnTo>
                  <a:pt x="13764" y="106238"/>
                </a:lnTo>
                <a:lnTo>
                  <a:pt x="10639" y="111783"/>
                </a:lnTo>
                <a:lnTo>
                  <a:pt x="8556" y="116432"/>
                </a:lnTo>
                <a:lnTo>
                  <a:pt x="7168" y="120484"/>
                </a:lnTo>
                <a:lnTo>
                  <a:pt x="5289" y="123185"/>
                </a:lnTo>
                <a:lnTo>
                  <a:pt x="3084" y="124986"/>
                </a:lnTo>
                <a:lnTo>
                  <a:pt x="662" y="126186"/>
                </a:lnTo>
                <a:lnTo>
                  <a:pt x="0" y="126987"/>
                </a:lnTo>
                <a:lnTo>
                  <a:pt x="511" y="127521"/>
                </a:lnTo>
                <a:lnTo>
                  <a:pt x="3619" y="128113"/>
                </a:lnTo>
                <a:lnTo>
                  <a:pt x="5781" y="128272"/>
                </a:lnTo>
                <a:lnTo>
                  <a:pt x="11544" y="128525"/>
                </a:lnTo>
                <a:lnTo>
                  <a:pt x="14872" y="126020"/>
                </a:lnTo>
                <a:lnTo>
                  <a:pt x="17093" y="124018"/>
                </a:lnTo>
                <a:lnTo>
                  <a:pt x="19526" y="122684"/>
                </a:lnTo>
                <a:lnTo>
                  <a:pt x="22101" y="121794"/>
                </a:lnTo>
                <a:lnTo>
                  <a:pt x="24770" y="121201"/>
                </a:lnTo>
                <a:lnTo>
                  <a:pt x="29406" y="119854"/>
                </a:lnTo>
                <a:lnTo>
                  <a:pt x="42178" y="115816"/>
                </a:lnTo>
                <a:lnTo>
                  <a:pt x="48632" y="113405"/>
                </a:lnTo>
                <a:lnTo>
                  <a:pt x="54840" y="110846"/>
                </a:lnTo>
                <a:lnTo>
                  <a:pt x="60883" y="108187"/>
                </a:lnTo>
                <a:lnTo>
                  <a:pt x="67770" y="106415"/>
                </a:lnTo>
                <a:lnTo>
                  <a:pt x="75218" y="105233"/>
                </a:lnTo>
                <a:lnTo>
                  <a:pt x="107260" y="10287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404"/>
          <p:cNvSpPr/>
          <p:nvPr/>
        </p:nvSpPr>
        <p:spPr>
          <a:xfrm>
            <a:off x="3157537" y="3248977"/>
            <a:ext cx="15850" cy="162878"/>
          </a:xfrm>
          <a:custGeom>
            <a:avLst/>
            <a:gdLst/>
            <a:ahLst/>
            <a:cxnLst/>
            <a:rect l="0" t="0" r="0" b="0"/>
            <a:pathLst>
              <a:path w="15850" h="162878">
                <a:moveTo>
                  <a:pt x="0" y="0"/>
                </a:moveTo>
                <a:lnTo>
                  <a:pt x="4551" y="9102"/>
                </a:lnTo>
                <a:lnTo>
                  <a:pt x="5891" y="12735"/>
                </a:lnTo>
                <a:lnTo>
                  <a:pt x="6785" y="16110"/>
                </a:lnTo>
                <a:lnTo>
                  <a:pt x="7381" y="19313"/>
                </a:lnTo>
                <a:lnTo>
                  <a:pt x="8731" y="21448"/>
                </a:lnTo>
                <a:lnTo>
                  <a:pt x="10583" y="22871"/>
                </a:lnTo>
                <a:lnTo>
                  <a:pt x="12770" y="23820"/>
                </a:lnTo>
                <a:lnTo>
                  <a:pt x="14229" y="25405"/>
                </a:lnTo>
                <a:lnTo>
                  <a:pt x="15201" y="27414"/>
                </a:lnTo>
                <a:lnTo>
                  <a:pt x="15849" y="29706"/>
                </a:lnTo>
                <a:lnTo>
                  <a:pt x="15329" y="32187"/>
                </a:lnTo>
                <a:lnTo>
                  <a:pt x="14029" y="34793"/>
                </a:lnTo>
                <a:lnTo>
                  <a:pt x="12210" y="37483"/>
                </a:lnTo>
                <a:lnTo>
                  <a:pt x="10998" y="40229"/>
                </a:lnTo>
                <a:lnTo>
                  <a:pt x="10189" y="43012"/>
                </a:lnTo>
                <a:lnTo>
                  <a:pt x="9650" y="45819"/>
                </a:lnTo>
                <a:lnTo>
                  <a:pt x="9291" y="48644"/>
                </a:lnTo>
                <a:lnTo>
                  <a:pt x="9051" y="51479"/>
                </a:lnTo>
                <a:lnTo>
                  <a:pt x="8892" y="54322"/>
                </a:lnTo>
                <a:lnTo>
                  <a:pt x="8715" y="60021"/>
                </a:lnTo>
                <a:lnTo>
                  <a:pt x="8591" y="74297"/>
                </a:lnTo>
                <a:lnTo>
                  <a:pt x="8573" y="16287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405"/>
          <p:cNvSpPr/>
          <p:nvPr/>
        </p:nvSpPr>
        <p:spPr>
          <a:xfrm>
            <a:off x="3354704" y="334327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0"/>
                </a:moveTo>
                <a:lnTo>
                  <a:pt x="0" y="857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406"/>
          <p:cNvSpPr/>
          <p:nvPr/>
        </p:nvSpPr>
        <p:spPr>
          <a:xfrm>
            <a:off x="3320414" y="333470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407"/>
          <p:cNvSpPr/>
          <p:nvPr/>
        </p:nvSpPr>
        <p:spPr>
          <a:xfrm>
            <a:off x="3431857" y="3215049"/>
            <a:ext cx="154306" cy="222524"/>
          </a:xfrm>
          <a:custGeom>
            <a:avLst/>
            <a:gdLst/>
            <a:ahLst/>
            <a:cxnLst/>
            <a:rect l="0" t="0" r="0" b="0"/>
            <a:pathLst>
              <a:path w="154306" h="222524">
                <a:moveTo>
                  <a:pt x="154305" y="16783"/>
                </a:moveTo>
                <a:lnTo>
                  <a:pt x="140652" y="12232"/>
                </a:lnTo>
                <a:lnTo>
                  <a:pt x="131868" y="10892"/>
                </a:lnTo>
                <a:lnTo>
                  <a:pt x="121250" y="9998"/>
                </a:lnTo>
                <a:lnTo>
                  <a:pt x="93711" y="8740"/>
                </a:lnTo>
                <a:lnTo>
                  <a:pt x="88192" y="8563"/>
                </a:lnTo>
                <a:lnTo>
                  <a:pt x="82607" y="7494"/>
                </a:lnTo>
                <a:lnTo>
                  <a:pt x="76979" y="5828"/>
                </a:lnTo>
                <a:lnTo>
                  <a:pt x="71322" y="3764"/>
                </a:lnTo>
                <a:lnTo>
                  <a:pt x="66598" y="2389"/>
                </a:lnTo>
                <a:lnTo>
                  <a:pt x="62496" y="1472"/>
                </a:lnTo>
                <a:lnTo>
                  <a:pt x="58809" y="861"/>
                </a:lnTo>
                <a:lnTo>
                  <a:pt x="55398" y="453"/>
                </a:lnTo>
                <a:lnTo>
                  <a:pt x="52172" y="181"/>
                </a:lnTo>
                <a:lnTo>
                  <a:pt x="49070" y="0"/>
                </a:lnTo>
                <a:lnTo>
                  <a:pt x="47000" y="832"/>
                </a:lnTo>
                <a:lnTo>
                  <a:pt x="45621" y="2339"/>
                </a:lnTo>
                <a:lnTo>
                  <a:pt x="44702" y="4296"/>
                </a:lnTo>
                <a:lnTo>
                  <a:pt x="43680" y="9011"/>
                </a:lnTo>
                <a:lnTo>
                  <a:pt x="43407" y="11602"/>
                </a:lnTo>
                <a:lnTo>
                  <a:pt x="42273" y="14281"/>
                </a:lnTo>
                <a:lnTo>
                  <a:pt x="36126" y="23556"/>
                </a:lnTo>
                <a:lnTo>
                  <a:pt x="33609" y="27966"/>
                </a:lnTo>
                <a:lnTo>
                  <a:pt x="30978" y="32811"/>
                </a:lnTo>
                <a:lnTo>
                  <a:pt x="29225" y="36993"/>
                </a:lnTo>
                <a:lnTo>
                  <a:pt x="28056" y="40734"/>
                </a:lnTo>
                <a:lnTo>
                  <a:pt x="27276" y="44180"/>
                </a:lnTo>
                <a:lnTo>
                  <a:pt x="24852" y="52193"/>
                </a:lnTo>
                <a:lnTo>
                  <a:pt x="17078" y="76336"/>
                </a:lnTo>
                <a:lnTo>
                  <a:pt x="15195" y="86013"/>
                </a:lnTo>
                <a:lnTo>
                  <a:pt x="14893" y="93416"/>
                </a:lnTo>
                <a:lnTo>
                  <a:pt x="16700" y="107591"/>
                </a:lnTo>
                <a:lnTo>
                  <a:pt x="17801" y="108754"/>
                </a:lnTo>
                <a:lnTo>
                  <a:pt x="19487" y="109530"/>
                </a:lnTo>
                <a:lnTo>
                  <a:pt x="23901" y="110391"/>
                </a:lnTo>
                <a:lnTo>
                  <a:pt x="26412" y="110621"/>
                </a:lnTo>
                <a:lnTo>
                  <a:pt x="29037" y="110774"/>
                </a:lnTo>
                <a:lnTo>
                  <a:pt x="34496" y="110944"/>
                </a:lnTo>
                <a:lnTo>
                  <a:pt x="53084" y="111040"/>
                </a:lnTo>
                <a:lnTo>
                  <a:pt x="83828" y="111073"/>
                </a:lnTo>
                <a:lnTo>
                  <a:pt x="88270" y="112028"/>
                </a:lnTo>
                <a:lnTo>
                  <a:pt x="92185" y="113617"/>
                </a:lnTo>
                <a:lnTo>
                  <a:pt x="95746" y="115629"/>
                </a:lnTo>
                <a:lnTo>
                  <a:pt x="99073" y="116970"/>
                </a:lnTo>
                <a:lnTo>
                  <a:pt x="102244" y="117865"/>
                </a:lnTo>
                <a:lnTo>
                  <a:pt x="105310" y="118461"/>
                </a:lnTo>
                <a:lnTo>
                  <a:pt x="107354" y="119811"/>
                </a:lnTo>
                <a:lnTo>
                  <a:pt x="108717" y="121663"/>
                </a:lnTo>
                <a:lnTo>
                  <a:pt x="109625" y="123851"/>
                </a:lnTo>
                <a:lnTo>
                  <a:pt x="113175" y="128821"/>
                </a:lnTo>
                <a:lnTo>
                  <a:pt x="117927" y="134205"/>
                </a:lnTo>
                <a:lnTo>
                  <a:pt x="123215" y="139773"/>
                </a:lnTo>
                <a:lnTo>
                  <a:pt x="125006" y="143544"/>
                </a:lnTo>
                <a:lnTo>
                  <a:pt x="126199" y="147963"/>
                </a:lnTo>
                <a:lnTo>
                  <a:pt x="128116" y="159641"/>
                </a:lnTo>
                <a:lnTo>
                  <a:pt x="128448" y="166215"/>
                </a:lnTo>
                <a:lnTo>
                  <a:pt x="128575" y="189973"/>
                </a:lnTo>
                <a:lnTo>
                  <a:pt x="127627" y="192250"/>
                </a:lnTo>
                <a:lnTo>
                  <a:pt x="126042" y="193769"/>
                </a:lnTo>
                <a:lnTo>
                  <a:pt x="124033" y="194781"/>
                </a:lnTo>
                <a:lnTo>
                  <a:pt x="122694" y="196409"/>
                </a:lnTo>
                <a:lnTo>
                  <a:pt x="121801" y="198446"/>
                </a:lnTo>
                <a:lnTo>
                  <a:pt x="121206" y="200756"/>
                </a:lnTo>
                <a:lnTo>
                  <a:pt x="119856" y="202297"/>
                </a:lnTo>
                <a:lnTo>
                  <a:pt x="118004" y="203324"/>
                </a:lnTo>
                <a:lnTo>
                  <a:pt x="115817" y="204009"/>
                </a:lnTo>
                <a:lnTo>
                  <a:pt x="94535" y="209523"/>
                </a:lnTo>
                <a:lnTo>
                  <a:pt x="81121" y="211951"/>
                </a:lnTo>
                <a:lnTo>
                  <a:pt x="25161" y="220152"/>
                </a:lnTo>
                <a:lnTo>
                  <a:pt x="0" y="22252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408"/>
          <p:cNvSpPr/>
          <p:nvPr/>
        </p:nvSpPr>
        <p:spPr>
          <a:xfrm>
            <a:off x="3629025" y="3318087"/>
            <a:ext cx="145733" cy="8043"/>
          </a:xfrm>
          <a:custGeom>
            <a:avLst/>
            <a:gdLst/>
            <a:ahLst/>
            <a:cxnLst/>
            <a:rect l="0" t="0" r="0" b="0"/>
            <a:pathLst>
              <a:path w="145733" h="8043">
                <a:moveTo>
                  <a:pt x="0" y="8042"/>
                </a:moveTo>
                <a:lnTo>
                  <a:pt x="9101" y="3492"/>
                </a:lnTo>
                <a:lnTo>
                  <a:pt x="18450" y="2151"/>
                </a:lnTo>
                <a:lnTo>
                  <a:pt x="31350" y="1258"/>
                </a:lnTo>
                <a:lnTo>
                  <a:pt x="62510" y="265"/>
                </a:lnTo>
                <a:lnTo>
                  <a:pt x="78821" y="0"/>
                </a:lnTo>
                <a:lnTo>
                  <a:pt x="145732" y="804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409"/>
          <p:cNvSpPr/>
          <p:nvPr/>
        </p:nvSpPr>
        <p:spPr>
          <a:xfrm>
            <a:off x="3783329" y="3248977"/>
            <a:ext cx="144029" cy="162878"/>
          </a:xfrm>
          <a:custGeom>
            <a:avLst/>
            <a:gdLst/>
            <a:ahLst/>
            <a:cxnLst/>
            <a:rect l="0" t="0" r="0" b="0"/>
            <a:pathLst>
              <a:path w="144029" h="162878">
                <a:moveTo>
                  <a:pt x="0" y="0"/>
                </a:moveTo>
                <a:lnTo>
                  <a:pt x="103201" y="0"/>
                </a:lnTo>
                <a:lnTo>
                  <a:pt x="108806" y="953"/>
                </a:lnTo>
                <a:lnTo>
                  <a:pt x="112542" y="2540"/>
                </a:lnTo>
                <a:lnTo>
                  <a:pt x="115033" y="4551"/>
                </a:lnTo>
                <a:lnTo>
                  <a:pt x="117647" y="5892"/>
                </a:lnTo>
                <a:lnTo>
                  <a:pt x="120342" y="6785"/>
                </a:lnTo>
                <a:lnTo>
                  <a:pt x="123091" y="7381"/>
                </a:lnTo>
                <a:lnTo>
                  <a:pt x="123970" y="8731"/>
                </a:lnTo>
                <a:lnTo>
                  <a:pt x="123605" y="10583"/>
                </a:lnTo>
                <a:lnTo>
                  <a:pt x="122408" y="12770"/>
                </a:lnTo>
                <a:lnTo>
                  <a:pt x="119706" y="15181"/>
                </a:lnTo>
                <a:lnTo>
                  <a:pt x="115999" y="17741"/>
                </a:lnTo>
                <a:lnTo>
                  <a:pt x="111623" y="20400"/>
                </a:lnTo>
                <a:lnTo>
                  <a:pt x="107753" y="22172"/>
                </a:lnTo>
                <a:lnTo>
                  <a:pt x="104220" y="23354"/>
                </a:lnTo>
                <a:lnTo>
                  <a:pt x="100913" y="24142"/>
                </a:lnTo>
                <a:lnTo>
                  <a:pt x="97755" y="25620"/>
                </a:lnTo>
                <a:lnTo>
                  <a:pt x="94698" y="27557"/>
                </a:lnTo>
                <a:lnTo>
                  <a:pt x="91707" y="29801"/>
                </a:lnTo>
                <a:lnTo>
                  <a:pt x="88761" y="31298"/>
                </a:lnTo>
                <a:lnTo>
                  <a:pt x="85844" y="32295"/>
                </a:lnTo>
                <a:lnTo>
                  <a:pt x="82947" y="32960"/>
                </a:lnTo>
                <a:lnTo>
                  <a:pt x="80063" y="33404"/>
                </a:lnTo>
                <a:lnTo>
                  <a:pt x="77188" y="33699"/>
                </a:lnTo>
                <a:lnTo>
                  <a:pt x="70281" y="34173"/>
                </a:lnTo>
                <a:lnTo>
                  <a:pt x="73635" y="34255"/>
                </a:lnTo>
                <a:lnTo>
                  <a:pt x="100707" y="34287"/>
                </a:lnTo>
                <a:lnTo>
                  <a:pt x="105239" y="35241"/>
                </a:lnTo>
                <a:lnTo>
                  <a:pt x="109212" y="36829"/>
                </a:lnTo>
                <a:lnTo>
                  <a:pt x="112813" y="38840"/>
                </a:lnTo>
                <a:lnTo>
                  <a:pt x="116166" y="40181"/>
                </a:lnTo>
                <a:lnTo>
                  <a:pt x="119354" y="41075"/>
                </a:lnTo>
                <a:lnTo>
                  <a:pt x="122432" y="41670"/>
                </a:lnTo>
                <a:lnTo>
                  <a:pt x="125437" y="43020"/>
                </a:lnTo>
                <a:lnTo>
                  <a:pt x="128392" y="44873"/>
                </a:lnTo>
                <a:lnTo>
                  <a:pt x="131315" y="47060"/>
                </a:lnTo>
                <a:lnTo>
                  <a:pt x="134216" y="50424"/>
                </a:lnTo>
                <a:lnTo>
                  <a:pt x="137103" y="54571"/>
                </a:lnTo>
                <a:lnTo>
                  <a:pt x="139979" y="59240"/>
                </a:lnTo>
                <a:lnTo>
                  <a:pt x="141897" y="64259"/>
                </a:lnTo>
                <a:lnTo>
                  <a:pt x="143176" y="69509"/>
                </a:lnTo>
                <a:lnTo>
                  <a:pt x="144028" y="74915"/>
                </a:lnTo>
                <a:lnTo>
                  <a:pt x="143644" y="80423"/>
                </a:lnTo>
                <a:lnTo>
                  <a:pt x="142436" y="86000"/>
                </a:lnTo>
                <a:lnTo>
                  <a:pt x="140677" y="91624"/>
                </a:lnTo>
                <a:lnTo>
                  <a:pt x="138552" y="96325"/>
                </a:lnTo>
                <a:lnTo>
                  <a:pt x="136184" y="100412"/>
                </a:lnTo>
                <a:lnTo>
                  <a:pt x="133652" y="104089"/>
                </a:lnTo>
                <a:lnTo>
                  <a:pt x="130059" y="107492"/>
                </a:lnTo>
                <a:lnTo>
                  <a:pt x="125758" y="110714"/>
                </a:lnTo>
                <a:lnTo>
                  <a:pt x="120986" y="113815"/>
                </a:lnTo>
                <a:lnTo>
                  <a:pt x="116853" y="116834"/>
                </a:lnTo>
                <a:lnTo>
                  <a:pt x="113144" y="119799"/>
                </a:lnTo>
                <a:lnTo>
                  <a:pt x="109720" y="122729"/>
                </a:lnTo>
                <a:lnTo>
                  <a:pt x="102674" y="126587"/>
                </a:lnTo>
                <a:lnTo>
                  <a:pt x="93215" y="131064"/>
                </a:lnTo>
                <a:lnTo>
                  <a:pt x="66567" y="142835"/>
                </a:lnTo>
                <a:lnTo>
                  <a:pt x="62476" y="143801"/>
                </a:lnTo>
                <a:lnTo>
                  <a:pt x="57843" y="144445"/>
                </a:lnTo>
                <a:lnTo>
                  <a:pt x="52850" y="144874"/>
                </a:lnTo>
                <a:lnTo>
                  <a:pt x="48569" y="146113"/>
                </a:lnTo>
                <a:lnTo>
                  <a:pt x="44762" y="147891"/>
                </a:lnTo>
                <a:lnTo>
                  <a:pt x="41271" y="150029"/>
                </a:lnTo>
                <a:lnTo>
                  <a:pt x="37992" y="151454"/>
                </a:lnTo>
                <a:lnTo>
                  <a:pt x="34853" y="152405"/>
                </a:lnTo>
                <a:lnTo>
                  <a:pt x="31808" y="153038"/>
                </a:lnTo>
                <a:lnTo>
                  <a:pt x="28825" y="154413"/>
                </a:lnTo>
                <a:lnTo>
                  <a:pt x="25885" y="156282"/>
                </a:lnTo>
                <a:lnTo>
                  <a:pt x="17146" y="16287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410"/>
          <p:cNvSpPr/>
          <p:nvPr/>
        </p:nvSpPr>
        <p:spPr>
          <a:xfrm>
            <a:off x="3860482" y="3188970"/>
            <a:ext cx="184136" cy="282893"/>
          </a:xfrm>
          <a:custGeom>
            <a:avLst/>
            <a:gdLst/>
            <a:ahLst/>
            <a:cxnLst/>
            <a:rect l="0" t="0" r="0" b="0"/>
            <a:pathLst>
              <a:path w="184136" h="282893">
                <a:moveTo>
                  <a:pt x="68580" y="0"/>
                </a:moveTo>
                <a:lnTo>
                  <a:pt x="68580" y="4550"/>
                </a:lnTo>
                <a:lnTo>
                  <a:pt x="73343" y="4939"/>
                </a:lnTo>
                <a:lnTo>
                  <a:pt x="81280" y="4245"/>
                </a:lnTo>
                <a:lnTo>
                  <a:pt x="91334" y="2830"/>
                </a:lnTo>
                <a:lnTo>
                  <a:pt x="104705" y="1886"/>
                </a:lnTo>
                <a:lnTo>
                  <a:pt x="120285" y="1257"/>
                </a:lnTo>
                <a:lnTo>
                  <a:pt x="137341" y="838"/>
                </a:lnTo>
                <a:lnTo>
                  <a:pt x="149663" y="1511"/>
                </a:lnTo>
                <a:lnTo>
                  <a:pt x="158830" y="2912"/>
                </a:lnTo>
                <a:lnTo>
                  <a:pt x="175836" y="7454"/>
                </a:lnTo>
                <a:lnTo>
                  <a:pt x="178185" y="9732"/>
                </a:lnTo>
                <a:lnTo>
                  <a:pt x="183333" y="17343"/>
                </a:lnTo>
                <a:lnTo>
                  <a:pt x="184135" y="27754"/>
                </a:lnTo>
                <a:lnTo>
                  <a:pt x="183716" y="42315"/>
                </a:lnTo>
                <a:lnTo>
                  <a:pt x="182485" y="59642"/>
                </a:lnTo>
                <a:lnTo>
                  <a:pt x="181664" y="79766"/>
                </a:lnTo>
                <a:lnTo>
                  <a:pt x="180509" y="146189"/>
                </a:lnTo>
                <a:lnTo>
                  <a:pt x="180041" y="219557"/>
                </a:lnTo>
                <a:lnTo>
                  <a:pt x="178130" y="221619"/>
                </a:lnTo>
                <a:lnTo>
                  <a:pt x="174951" y="223946"/>
                </a:lnTo>
                <a:lnTo>
                  <a:pt x="170926" y="226450"/>
                </a:lnTo>
                <a:lnTo>
                  <a:pt x="157766" y="231929"/>
                </a:lnTo>
                <a:lnTo>
                  <a:pt x="115204" y="248177"/>
                </a:lnTo>
                <a:lnTo>
                  <a:pt x="92995" y="255939"/>
                </a:lnTo>
                <a:lnTo>
                  <a:pt x="71522" y="263018"/>
                </a:lnTo>
                <a:lnTo>
                  <a:pt x="0" y="28289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411"/>
          <p:cNvSpPr/>
          <p:nvPr/>
        </p:nvSpPr>
        <p:spPr>
          <a:xfrm>
            <a:off x="1649982" y="3652247"/>
            <a:ext cx="247398" cy="359683"/>
          </a:xfrm>
          <a:custGeom>
            <a:avLst/>
            <a:gdLst/>
            <a:ahLst/>
            <a:cxnLst/>
            <a:rect l="0" t="0" r="0" b="0"/>
            <a:pathLst>
              <a:path w="247398" h="359683">
                <a:moveTo>
                  <a:pt x="247397" y="16782"/>
                </a:moveTo>
                <a:lnTo>
                  <a:pt x="182122" y="16782"/>
                </a:lnTo>
                <a:lnTo>
                  <a:pt x="174353" y="15830"/>
                </a:lnTo>
                <a:lnTo>
                  <a:pt x="165364" y="14243"/>
                </a:lnTo>
                <a:lnTo>
                  <a:pt x="155561" y="12232"/>
                </a:lnTo>
                <a:lnTo>
                  <a:pt x="142358" y="10891"/>
                </a:lnTo>
                <a:lnTo>
                  <a:pt x="126889" y="9998"/>
                </a:lnTo>
                <a:lnTo>
                  <a:pt x="81459" y="8563"/>
                </a:lnTo>
                <a:lnTo>
                  <a:pt x="74859" y="7493"/>
                </a:lnTo>
                <a:lnTo>
                  <a:pt x="68554" y="5827"/>
                </a:lnTo>
                <a:lnTo>
                  <a:pt x="62447" y="3764"/>
                </a:lnTo>
                <a:lnTo>
                  <a:pt x="56469" y="2388"/>
                </a:lnTo>
                <a:lnTo>
                  <a:pt x="50579" y="1471"/>
                </a:lnTo>
                <a:lnTo>
                  <a:pt x="44748" y="860"/>
                </a:lnTo>
                <a:lnTo>
                  <a:pt x="39908" y="453"/>
                </a:lnTo>
                <a:lnTo>
                  <a:pt x="35729" y="181"/>
                </a:lnTo>
                <a:lnTo>
                  <a:pt x="31990" y="0"/>
                </a:lnTo>
                <a:lnTo>
                  <a:pt x="28545" y="831"/>
                </a:lnTo>
                <a:lnTo>
                  <a:pt x="22177" y="4296"/>
                </a:lnTo>
                <a:lnTo>
                  <a:pt x="16172" y="6470"/>
                </a:lnTo>
                <a:lnTo>
                  <a:pt x="13237" y="7050"/>
                </a:lnTo>
                <a:lnTo>
                  <a:pt x="11281" y="8390"/>
                </a:lnTo>
                <a:lnTo>
                  <a:pt x="9976" y="10235"/>
                </a:lnTo>
                <a:lnTo>
                  <a:pt x="8527" y="14825"/>
                </a:lnTo>
                <a:lnTo>
                  <a:pt x="7597" y="25533"/>
                </a:lnTo>
                <a:lnTo>
                  <a:pt x="7520" y="28331"/>
                </a:lnTo>
                <a:lnTo>
                  <a:pt x="6517" y="31149"/>
                </a:lnTo>
                <a:lnTo>
                  <a:pt x="0" y="40817"/>
                </a:lnTo>
                <a:lnTo>
                  <a:pt x="1870" y="46832"/>
                </a:lnTo>
                <a:lnTo>
                  <a:pt x="4924" y="54903"/>
                </a:lnTo>
                <a:lnTo>
                  <a:pt x="6282" y="61665"/>
                </a:lnTo>
                <a:lnTo>
                  <a:pt x="6644" y="68611"/>
                </a:lnTo>
                <a:lnTo>
                  <a:pt x="7153" y="97333"/>
                </a:lnTo>
                <a:lnTo>
                  <a:pt x="7368" y="195419"/>
                </a:lnTo>
                <a:lnTo>
                  <a:pt x="8320" y="201596"/>
                </a:lnTo>
                <a:lnTo>
                  <a:pt x="9907" y="208571"/>
                </a:lnTo>
                <a:lnTo>
                  <a:pt x="11918" y="216080"/>
                </a:lnTo>
                <a:lnTo>
                  <a:pt x="13259" y="222990"/>
                </a:lnTo>
                <a:lnTo>
                  <a:pt x="14153" y="229502"/>
                </a:lnTo>
                <a:lnTo>
                  <a:pt x="14748" y="235748"/>
                </a:lnTo>
                <a:lnTo>
                  <a:pt x="14193" y="247532"/>
                </a:lnTo>
                <a:lnTo>
                  <a:pt x="12870" y="263008"/>
                </a:lnTo>
                <a:lnTo>
                  <a:pt x="9813" y="293856"/>
                </a:lnTo>
                <a:lnTo>
                  <a:pt x="8454" y="310742"/>
                </a:lnTo>
                <a:lnTo>
                  <a:pt x="8092" y="317530"/>
                </a:lnTo>
                <a:lnTo>
                  <a:pt x="7689" y="330153"/>
                </a:lnTo>
                <a:lnTo>
                  <a:pt x="7463" y="343419"/>
                </a:lnTo>
                <a:lnTo>
                  <a:pt x="9336" y="345983"/>
                </a:lnTo>
                <a:lnTo>
                  <a:pt x="12490" y="347692"/>
                </a:lnTo>
                <a:lnTo>
                  <a:pt x="16497" y="348831"/>
                </a:lnTo>
                <a:lnTo>
                  <a:pt x="21074" y="348639"/>
                </a:lnTo>
                <a:lnTo>
                  <a:pt x="26030" y="347557"/>
                </a:lnTo>
                <a:lnTo>
                  <a:pt x="31239" y="345884"/>
                </a:lnTo>
                <a:lnTo>
                  <a:pt x="35664" y="344769"/>
                </a:lnTo>
                <a:lnTo>
                  <a:pt x="43121" y="343529"/>
                </a:lnTo>
                <a:lnTo>
                  <a:pt x="48348" y="343199"/>
                </a:lnTo>
                <a:lnTo>
                  <a:pt x="61776" y="342832"/>
                </a:lnTo>
                <a:lnTo>
                  <a:pt x="153310" y="342545"/>
                </a:lnTo>
                <a:lnTo>
                  <a:pt x="159907" y="343495"/>
                </a:lnTo>
                <a:lnTo>
                  <a:pt x="165258" y="345081"/>
                </a:lnTo>
                <a:lnTo>
                  <a:pt x="169778" y="347091"/>
                </a:lnTo>
                <a:lnTo>
                  <a:pt x="174696" y="348431"/>
                </a:lnTo>
                <a:lnTo>
                  <a:pt x="179880" y="349324"/>
                </a:lnTo>
                <a:lnTo>
                  <a:pt x="185241" y="349919"/>
                </a:lnTo>
                <a:lnTo>
                  <a:pt x="190720" y="350316"/>
                </a:lnTo>
                <a:lnTo>
                  <a:pt x="196277" y="350581"/>
                </a:lnTo>
                <a:lnTo>
                  <a:pt x="207532" y="350875"/>
                </a:lnTo>
                <a:lnTo>
                  <a:pt x="218885" y="351006"/>
                </a:lnTo>
                <a:lnTo>
                  <a:pt x="222674" y="351993"/>
                </a:lnTo>
                <a:lnTo>
                  <a:pt x="225200" y="353604"/>
                </a:lnTo>
                <a:lnTo>
                  <a:pt x="226884" y="355630"/>
                </a:lnTo>
                <a:lnTo>
                  <a:pt x="229912" y="356981"/>
                </a:lnTo>
                <a:lnTo>
                  <a:pt x="233835" y="357882"/>
                </a:lnTo>
                <a:lnTo>
                  <a:pt x="247397" y="35968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412"/>
          <p:cNvSpPr/>
          <p:nvPr/>
        </p:nvSpPr>
        <p:spPr>
          <a:xfrm>
            <a:off x="2019571" y="3686175"/>
            <a:ext cx="203564" cy="141826"/>
          </a:xfrm>
          <a:custGeom>
            <a:avLst/>
            <a:gdLst/>
            <a:ahLst/>
            <a:cxnLst/>
            <a:rect l="0" t="0" r="0" b="0"/>
            <a:pathLst>
              <a:path w="203564" h="141826">
                <a:moveTo>
                  <a:pt x="66404" y="0"/>
                </a:moveTo>
                <a:lnTo>
                  <a:pt x="61853" y="0"/>
                </a:lnTo>
                <a:lnTo>
                  <a:pt x="61464" y="952"/>
                </a:lnTo>
                <a:lnTo>
                  <a:pt x="62158" y="2540"/>
                </a:lnTo>
                <a:lnTo>
                  <a:pt x="63573" y="4550"/>
                </a:lnTo>
                <a:lnTo>
                  <a:pt x="63564" y="7796"/>
                </a:lnTo>
                <a:lnTo>
                  <a:pt x="62606" y="11865"/>
                </a:lnTo>
                <a:lnTo>
                  <a:pt x="61014" y="16482"/>
                </a:lnTo>
                <a:lnTo>
                  <a:pt x="58048" y="22418"/>
                </a:lnTo>
                <a:lnTo>
                  <a:pt x="54166" y="29233"/>
                </a:lnTo>
                <a:lnTo>
                  <a:pt x="49673" y="36633"/>
                </a:lnTo>
                <a:lnTo>
                  <a:pt x="44772" y="46330"/>
                </a:lnTo>
                <a:lnTo>
                  <a:pt x="39600" y="57556"/>
                </a:lnTo>
                <a:lnTo>
                  <a:pt x="34247" y="69803"/>
                </a:lnTo>
                <a:lnTo>
                  <a:pt x="23219" y="93571"/>
                </a:lnTo>
                <a:lnTo>
                  <a:pt x="0" y="141299"/>
                </a:lnTo>
                <a:lnTo>
                  <a:pt x="2132" y="141825"/>
                </a:lnTo>
                <a:lnTo>
                  <a:pt x="6411" y="141222"/>
                </a:lnTo>
                <a:lnTo>
                  <a:pt x="12121" y="139868"/>
                </a:lnTo>
                <a:lnTo>
                  <a:pt x="33705" y="135823"/>
                </a:lnTo>
                <a:lnTo>
                  <a:pt x="47462" y="133411"/>
                </a:lnTo>
                <a:lnTo>
                  <a:pt x="65206" y="131803"/>
                </a:lnTo>
                <a:lnTo>
                  <a:pt x="85608" y="130731"/>
                </a:lnTo>
                <a:lnTo>
                  <a:pt x="127326" y="129540"/>
                </a:lnTo>
                <a:lnTo>
                  <a:pt x="161743" y="129011"/>
                </a:lnTo>
                <a:lnTo>
                  <a:pt x="173778" y="127917"/>
                </a:lnTo>
                <a:lnTo>
                  <a:pt x="182754" y="126236"/>
                </a:lnTo>
                <a:lnTo>
                  <a:pt x="203563" y="12001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413"/>
          <p:cNvSpPr/>
          <p:nvPr/>
        </p:nvSpPr>
        <p:spPr>
          <a:xfrm>
            <a:off x="2111692" y="3711892"/>
            <a:ext cx="42863" cy="248604"/>
          </a:xfrm>
          <a:custGeom>
            <a:avLst/>
            <a:gdLst/>
            <a:ahLst/>
            <a:cxnLst/>
            <a:rect l="0" t="0" r="0" b="0"/>
            <a:pathLst>
              <a:path w="42863" h="248604">
                <a:moveTo>
                  <a:pt x="42862" y="0"/>
                </a:moveTo>
                <a:lnTo>
                  <a:pt x="38312" y="0"/>
                </a:lnTo>
                <a:lnTo>
                  <a:pt x="36971" y="953"/>
                </a:lnTo>
                <a:lnTo>
                  <a:pt x="36077" y="2540"/>
                </a:lnTo>
                <a:lnTo>
                  <a:pt x="35481" y="4551"/>
                </a:lnTo>
                <a:lnTo>
                  <a:pt x="36037" y="5891"/>
                </a:lnTo>
                <a:lnTo>
                  <a:pt x="37360" y="6785"/>
                </a:lnTo>
                <a:lnTo>
                  <a:pt x="39194" y="7381"/>
                </a:lnTo>
                <a:lnTo>
                  <a:pt x="40417" y="8731"/>
                </a:lnTo>
                <a:lnTo>
                  <a:pt x="41232" y="10583"/>
                </a:lnTo>
                <a:lnTo>
                  <a:pt x="41775" y="12770"/>
                </a:lnTo>
                <a:lnTo>
                  <a:pt x="41185" y="16134"/>
                </a:lnTo>
                <a:lnTo>
                  <a:pt x="39840" y="20281"/>
                </a:lnTo>
                <a:lnTo>
                  <a:pt x="37990" y="24950"/>
                </a:lnTo>
                <a:lnTo>
                  <a:pt x="36756" y="30921"/>
                </a:lnTo>
                <a:lnTo>
                  <a:pt x="35934" y="37759"/>
                </a:lnTo>
                <a:lnTo>
                  <a:pt x="35386" y="45175"/>
                </a:lnTo>
                <a:lnTo>
                  <a:pt x="34068" y="52025"/>
                </a:lnTo>
                <a:lnTo>
                  <a:pt x="32237" y="58496"/>
                </a:lnTo>
                <a:lnTo>
                  <a:pt x="30064" y="64715"/>
                </a:lnTo>
                <a:lnTo>
                  <a:pt x="28615" y="69813"/>
                </a:lnTo>
                <a:lnTo>
                  <a:pt x="27649" y="74165"/>
                </a:lnTo>
                <a:lnTo>
                  <a:pt x="26576" y="81540"/>
                </a:lnTo>
                <a:lnTo>
                  <a:pt x="26099" y="87993"/>
                </a:lnTo>
                <a:lnTo>
                  <a:pt x="25887" y="94035"/>
                </a:lnTo>
                <a:lnTo>
                  <a:pt x="25727" y="109734"/>
                </a:lnTo>
                <a:lnTo>
                  <a:pt x="25718" y="143437"/>
                </a:lnTo>
                <a:lnTo>
                  <a:pt x="24765" y="146107"/>
                </a:lnTo>
                <a:lnTo>
                  <a:pt x="23178" y="149793"/>
                </a:lnTo>
                <a:lnTo>
                  <a:pt x="21167" y="154154"/>
                </a:lnTo>
                <a:lnTo>
                  <a:pt x="19826" y="158014"/>
                </a:lnTo>
                <a:lnTo>
                  <a:pt x="18932" y="161540"/>
                </a:lnTo>
                <a:lnTo>
                  <a:pt x="17940" y="167998"/>
                </a:lnTo>
                <a:lnTo>
                  <a:pt x="17498" y="174044"/>
                </a:lnTo>
                <a:lnTo>
                  <a:pt x="17302" y="179905"/>
                </a:lnTo>
                <a:lnTo>
                  <a:pt x="17192" y="191100"/>
                </a:lnTo>
                <a:lnTo>
                  <a:pt x="17154" y="207399"/>
                </a:lnTo>
                <a:lnTo>
                  <a:pt x="16199" y="209704"/>
                </a:lnTo>
                <a:lnTo>
                  <a:pt x="14609" y="211240"/>
                </a:lnTo>
                <a:lnTo>
                  <a:pt x="12597" y="212264"/>
                </a:lnTo>
                <a:lnTo>
                  <a:pt x="11255" y="213900"/>
                </a:lnTo>
                <a:lnTo>
                  <a:pt x="10361" y="215943"/>
                </a:lnTo>
                <a:lnTo>
                  <a:pt x="9367" y="220752"/>
                </a:lnTo>
                <a:lnTo>
                  <a:pt x="8808" y="227862"/>
                </a:lnTo>
                <a:lnTo>
                  <a:pt x="8677" y="229860"/>
                </a:lnTo>
                <a:lnTo>
                  <a:pt x="7690" y="232297"/>
                </a:lnTo>
                <a:lnTo>
                  <a:pt x="6079" y="235827"/>
                </a:lnTo>
                <a:lnTo>
                  <a:pt x="0" y="24860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414"/>
          <p:cNvSpPr/>
          <p:nvPr/>
        </p:nvSpPr>
        <p:spPr>
          <a:xfrm>
            <a:off x="2257608" y="3694747"/>
            <a:ext cx="94010" cy="180024"/>
          </a:xfrm>
          <a:custGeom>
            <a:avLst/>
            <a:gdLst/>
            <a:ahLst/>
            <a:cxnLst/>
            <a:rect l="0" t="0" r="0" b="0"/>
            <a:pathLst>
              <a:path w="94010" h="180024">
                <a:moveTo>
                  <a:pt x="59824" y="0"/>
                </a:moveTo>
                <a:lnTo>
                  <a:pt x="46171" y="4551"/>
                </a:lnTo>
                <a:lnTo>
                  <a:pt x="41197" y="5892"/>
                </a:lnTo>
                <a:lnTo>
                  <a:pt x="36929" y="6785"/>
                </a:lnTo>
                <a:lnTo>
                  <a:pt x="33130" y="7381"/>
                </a:lnTo>
                <a:lnTo>
                  <a:pt x="28693" y="8731"/>
                </a:lnTo>
                <a:lnTo>
                  <a:pt x="23830" y="10583"/>
                </a:lnTo>
                <a:lnTo>
                  <a:pt x="18683" y="12770"/>
                </a:lnTo>
                <a:lnTo>
                  <a:pt x="14299" y="15181"/>
                </a:lnTo>
                <a:lnTo>
                  <a:pt x="10424" y="17741"/>
                </a:lnTo>
                <a:lnTo>
                  <a:pt x="6888" y="20400"/>
                </a:lnTo>
                <a:lnTo>
                  <a:pt x="4531" y="23125"/>
                </a:lnTo>
                <a:lnTo>
                  <a:pt x="2960" y="25894"/>
                </a:lnTo>
                <a:lnTo>
                  <a:pt x="437" y="32632"/>
                </a:lnTo>
                <a:lnTo>
                  <a:pt x="92" y="36093"/>
                </a:lnTo>
                <a:lnTo>
                  <a:pt x="0" y="38349"/>
                </a:lnTo>
                <a:lnTo>
                  <a:pt x="892" y="40806"/>
                </a:lnTo>
                <a:lnTo>
                  <a:pt x="2438" y="43397"/>
                </a:lnTo>
                <a:lnTo>
                  <a:pt x="4422" y="46076"/>
                </a:lnTo>
                <a:lnTo>
                  <a:pt x="6626" y="51593"/>
                </a:lnTo>
                <a:lnTo>
                  <a:pt x="7214" y="54398"/>
                </a:lnTo>
                <a:lnTo>
                  <a:pt x="7605" y="57220"/>
                </a:lnTo>
                <a:lnTo>
                  <a:pt x="7866" y="60055"/>
                </a:lnTo>
                <a:lnTo>
                  <a:pt x="8041" y="62896"/>
                </a:lnTo>
                <a:lnTo>
                  <a:pt x="9109" y="65744"/>
                </a:lnTo>
                <a:lnTo>
                  <a:pt x="10774" y="68594"/>
                </a:lnTo>
                <a:lnTo>
                  <a:pt x="12837" y="71447"/>
                </a:lnTo>
                <a:lnTo>
                  <a:pt x="14212" y="74301"/>
                </a:lnTo>
                <a:lnTo>
                  <a:pt x="15128" y="77157"/>
                </a:lnTo>
                <a:lnTo>
                  <a:pt x="16599" y="84033"/>
                </a:lnTo>
                <a:lnTo>
                  <a:pt x="19341" y="87513"/>
                </a:lnTo>
                <a:lnTo>
                  <a:pt x="21405" y="89775"/>
                </a:lnTo>
                <a:lnTo>
                  <a:pt x="22781" y="92235"/>
                </a:lnTo>
                <a:lnTo>
                  <a:pt x="24311" y="97508"/>
                </a:lnTo>
                <a:lnTo>
                  <a:pt x="25671" y="100248"/>
                </a:lnTo>
                <a:lnTo>
                  <a:pt x="27530" y="103027"/>
                </a:lnTo>
                <a:lnTo>
                  <a:pt x="29722" y="105832"/>
                </a:lnTo>
                <a:lnTo>
                  <a:pt x="32136" y="107702"/>
                </a:lnTo>
                <a:lnTo>
                  <a:pt x="34698" y="108949"/>
                </a:lnTo>
                <a:lnTo>
                  <a:pt x="37358" y="109780"/>
                </a:lnTo>
                <a:lnTo>
                  <a:pt x="40084" y="110334"/>
                </a:lnTo>
                <a:lnTo>
                  <a:pt x="42854" y="110704"/>
                </a:lnTo>
                <a:lnTo>
                  <a:pt x="45653" y="110950"/>
                </a:lnTo>
                <a:lnTo>
                  <a:pt x="47519" y="110162"/>
                </a:lnTo>
                <a:lnTo>
                  <a:pt x="48764" y="108684"/>
                </a:lnTo>
                <a:lnTo>
                  <a:pt x="49593" y="106746"/>
                </a:lnTo>
                <a:lnTo>
                  <a:pt x="51098" y="104502"/>
                </a:lnTo>
                <a:lnTo>
                  <a:pt x="53054" y="102053"/>
                </a:lnTo>
                <a:lnTo>
                  <a:pt x="55311" y="99467"/>
                </a:lnTo>
                <a:lnTo>
                  <a:pt x="57768" y="96792"/>
                </a:lnTo>
                <a:lnTo>
                  <a:pt x="63038" y="91279"/>
                </a:lnTo>
                <a:lnTo>
                  <a:pt x="65776" y="89427"/>
                </a:lnTo>
                <a:lnTo>
                  <a:pt x="68555" y="88193"/>
                </a:lnTo>
                <a:lnTo>
                  <a:pt x="71359" y="87370"/>
                </a:lnTo>
                <a:lnTo>
                  <a:pt x="73229" y="85869"/>
                </a:lnTo>
                <a:lnTo>
                  <a:pt x="74476" y="83916"/>
                </a:lnTo>
                <a:lnTo>
                  <a:pt x="75307" y="81662"/>
                </a:lnTo>
                <a:lnTo>
                  <a:pt x="81027" y="64836"/>
                </a:lnTo>
                <a:lnTo>
                  <a:pt x="82532" y="59417"/>
                </a:lnTo>
                <a:lnTo>
                  <a:pt x="83535" y="54851"/>
                </a:lnTo>
                <a:lnTo>
                  <a:pt x="85145" y="45231"/>
                </a:lnTo>
                <a:lnTo>
                  <a:pt x="85365" y="41375"/>
                </a:lnTo>
                <a:lnTo>
                  <a:pt x="85463" y="36486"/>
                </a:lnTo>
                <a:lnTo>
                  <a:pt x="85541" y="9420"/>
                </a:lnTo>
                <a:lnTo>
                  <a:pt x="85541" y="13375"/>
                </a:lnTo>
                <a:lnTo>
                  <a:pt x="86494" y="15584"/>
                </a:lnTo>
                <a:lnTo>
                  <a:pt x="88081" y="18009"/>
                </a:lnTo>
                <a:lnTo>
                  <a:pt x="92922" y="24195"/>
                </a:lnTo>
                <a:lnTo>
                  <a:pt x="93320" y="30417"/>
                </a:lnTo>
                <a:lnTo>
                  <a:pt x="93879" y="61718"/>
                </a:lnTo>
                <a:lnTo>
                  <a:pt x="94009" y="74420"/>
                </a:lnTo>
                <a:lnTo>
                  <a:pt x="93092" y="80094"/>
                </a:lnTo>
                <a:lnTo>
                  <a:pt x="91527" y="85781"/>
                </a:lnTo>
                <a:lnTo>
                  <a:pt x="89532" y="91477"/>
                </a:lnTo>
                <a:lnTo>
                  <a:pt x="88202" y="97180"/>
                </a:lnTo>
                <a:lnTo>
                  <a:pt x="87315" y="102887"/>
                </a:lnTo>
                <a:lnTo>
                  <a:pt x="86724" y="108596"/>
                </a:lnTo>
                <a:lnTo>
                  <a:pt x="86330" y="114308"/>
                </a:lnTo>
                <a:lnTo>
                  <a:pt x="86067" y="120020"/>
                </a:lnTo>
                <a:lnTo>
                  <a:pt x="85892" y="125733"/>
                </a:lnTo>
                <a:lnTo>
                  <a:pt x="84823" y="130495"/>
                </a:lnTo>
                <a:lnTo>
                  <a:pt x="83157" y="134621"/>
                </a:lnTo>
                <a:lnTo>
                  <a:pt x="81094" y="138325"/>
                </a:lnTo>
                <a:lnTo>
                  <a:pt x="79719" y="141747"/>
                </a:lnTo>
                <a:lnTo>
                  <a:pt x="78803" y="144981"/>
                </a:lnTo>
                <a:lnTo>
                  <a:pt x="78191" y="148088"/>
                </a:lnTo>
                <a:lnTo>
                  <a:pt x="77784" y="151113"/>
                </a:lnTo>
                <a:lnTo>
                  <a:pt x="77512" y="154082"/>
                </a:lnTo>
                <a:lnTo>
                  <a:pt x="77331" y="157014"/>
                </a:lnTo>
                <a:lnTo>
                  <a:pt x="76258" y="159921"/>
                </a:lnTo>
                <a:lnTo>
                  <a:pt x="74590" y="162812"/>
                </a:lnTo>
                <a:lnTo>
                  <a:pt x="69620" y="169744"/>
                </a:lnTo>
                <a:lnTo>
                  <a:pt x="68940" y="173232"/>
                </a:lnTo>
                <a:lnTo>
                  <a:pt x="68759" y="175495"/>
                </a:lnTo>
                <a:lnTo>
                  <a:pt x="67686" y="177005"/>
                </a:lnTo>
                <a:lnTo>
                  <a:pt x="66017" y="178011"/>
                </a:lnTo>
                <a:lnTo>
                  <a:pt x="68396" y="18002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415"/>
          <p:cNvSpPr/>
          <p:nvPr/>
        </p:nvSpPr>
        <p:spPr>
          <a:xfrm>
            <a:off x="2566034" y="3771900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18204" y="21166"/>
                </a:lnTo>
                <a:lnTo>
                  <a:pt x="30234" y="18873"/>
                </a:lnTo>
                <a:lnTo>
                  <a:pt x="61380" y="13785"/>
                </a:lnTo>
                <a:lnTo>
                  <a:pt x="74258" y="12048"/>
                </a:lnTo>
                <a:lnTo>
                  <a:pt x="84748" y="10889"/>
                </a:lnTo>
                <a:lnTo>
                  <a:pt x="93646" y="10117"/>
                </a:lnTo>
                <a:lnTo>
                  <a:pt x="104341" y="8649"/>
                </a:lnTo>
                <a:lnTo>
                  <a:pt x="116233" y="6718"/>
                </a:lnTo>
                <a:lnTo>
                  <a:pt x="197168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416"/>
          <p:cNvSpPr/>
          <p:nvPr/>
        </p:nvSpPr>
        <p:spPr>
          <a:xfrm>
            <a:off x="2626042" y="3737610"/>
            <a:ext cx="34291" cy="171451"/>
          </a:xfrm>
          <a:custGeom>
            <a:avLst/>
            <a:gdLst/>
            <a:ahLst/>
            <a:cxnLst/>
            <a:rect l="0" t="0" r="0" b="0"/>
            <a:pathLst>
              <a:path w="34291" h="171451">
                <a:moveTo>
                  <a:pt x="0" y="0"/>
                </a:moveTo>
                <a:lnTo>
                  <a:pt x="4551" y="9101"/>
                </a:lnTo>
                <a:lnTo>
                  <a:pt x="7797" y="14640"/>
                </a:lnTo>
                <a:lnTo>
                  <a:pt x="16482" y="28414"/>
                </a:lnTo>
                <a:lnTo>
                  <a:pt x="20513" y="33230"/>
                </a:lnTo>
                <a:lnTo>
                  <a:pt x="24153" y="36441"/>
                </a:lnTo>
                <a:lnTo>
                  <a:pt x="27532" y="38581"/>
                </a:lnTo>
                <a:lnTo>
                  <a:pt x="29785" y="41913"/>
                </a:lnTo>
                <a:lnTo>
                  <a:pt x="31286" y="46039"/>
                </a:lnTo>
                <a:lnTo>
                  <a:pt x="32287" y="50695"/>
                </a:lnTo>
                <a:lnTo>
                  <a:pt x="32955" y="57609"/>
                </a:lnTo>
                <a:lnTo>
                  <a:pt x="33400" y="66029"/>
                </a:lnTo>
                <a:lnTo>
                  <a:pt x="34114" y="93264"/>
                </a:lnTo>
                <a:lnTo>
                  <a:pt x="34290" y="17145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417"/>
          <p:cNvSpPr/>
          <p:nvPr/>
        </p:nvSpPr>
        <p:spPr>
          <a:xfrm>
            <a:off x="2884803" y="3626167"/>
            <a:ext cx="144148" cy="171082"/>
          </a:xfrm>
          <a:custGeom>
            <a:avLst/>
            <a:gdLst/>
            <a:ahLst/>
            <a:cxnLst/>
            <a:rect l="0" t="0" r="0" b="0"/>
            <a:pathLst>
              <a:path w="144148" h="171082">
                <a:moveTo>
                  <a:pt x="66994" y="0"/>
                </a:moveTo>
                <a:lnTo>
                  <a:pt x="62443" y="9102"/>
                </a:lnTo>
                <a:lnTo>
                  <a:pt x="61103" y="12735"/>
                </a:lnTo>
                <a:lnTo>
                  <a:pt x="60209" y="16111"/>
                </a:lnTo>
                <a:lnTo>
                  <a:pt x="59613" y="19313"/>
                </a:lnTo>
                <a:lnTo>
                  <a:pt x="59216" y="22400"/>
                </a:lnTo>
                <a:lnTo>
                  <a:pt x="58951" y="25411"/>
                </a:lnTo>
                <a:lnTo>
                  <a:pt x="58774" y="28371"/>
                </a:lnTo>
                <a:lnTo>
                  <a:pt x="58578" y="34199"/>
                </a:lnTo>
                <a:lnTo>
                  <a:pt x="58453" y="41151"/>
                </a:lnTo>
                <a:lnTo>
                  <a:pt x="55895" y="44642"/>
                </a:lnTo>
                <a:lnTo>
                  <a:pt x="53880" y="46906"/>
                </a:lnTo>
                <a:lnTo>
                  <a:pt x="52536" y="49368"/>
                </a:lnTo>
                <a:lnTo>
                  <a:pt x="51043" y="54644"/>
                </a:lnTo>
                <a:lnTo>
                  <a:pt x="49693" y="58337"/>
                </a:lnTo>
                <a:lnTo>
                  <a:pt x="47840" y="62704"/>
                </a:lnTo>
                <a:lnTo>
                  <a:pt x="45652" y="67520"/>
                </a:lnTo>
                <a:lnTo>
                  <a:pt x="43241" y="71683"/>
                </a:lnTo>
                <a:lnTo>
                  <a:pt x="40681" y="75412"/>
                </a:lnTo>
                <a:lnTo>
                  <a:pt x="38022" y="78849"/>
                </a:lnTo>
                <a:lnTo>
                  <a:pt x="36249" y="82094"/>
                </a:lnTo>
                <a:lnTo>
                  <a:pt x="35068" y="85209"/>
                </a:lnTo>
                <a:lnTo>
                  <a:pt x="34280" y="88239"/>
                </a:lnTo>
                <a:lnTo>
                  <a:pt x="32802" y="91211"/>
                </a:lnTo>
                <a:lnTo>
                  <a:pt x="30864" y="94145"/>
                </a:lnTo>
                <a:lnTo>
                  <a:pt x="28620" y="97053"/>
                </a:lnTo>
                <a:lnTo>
                  <a:pt x="26171" y="101850"/>
                </a:lnTo>
                <a:lnTo>
                  <a:pt x="23586" y="107905"/>
                </a:lnTo>
                <a:lnTo>
                  <a:pt x="20910" y="114799"/>
                </a:lnTo>
                <a:lnTo>
                  <a:pt x="19127" y="120348"/>
                </a:lnTo>
                <a:lnTo>
                  <a:pt x="17938" y="124999"/>
                </a:lnTo>
                <a:lnTo>
                  <a:pt x="17145" y="129053"/>
                </a:lnTo>
                <a:lnTo>
                  <a:pt x="15664" y="133660"/>
                </a:lnTo>
                <a:lnTo>
                  <a:pt x="13724" y="138637"/>
                </a:lnTo>
                <a:lnTo>
                  <a:pt x="11478" y="143860"/>
                </a:lnTo>
                <a:lnTo>
                  <a:pt x="9028" y="148294"/>
                </a:lnTo>
                <a:lnTo>
                  <a:pt x="6443" y="152203"/>
                </a:lnTo>
                <a:lnTo>
                  <a:pt x="0" y="160769"/>
                </a:lnTo>
                <a:lnTo>
                  <a:pt x="424" y="161472"/>
                </a:lnTo>
                <a:lnTo>
                  <a:pt x="1659" y="161940"/>
                </a:lnTo>
                <a:lnTo>
                  <a:pt x="3435" y="162253"/>
                </a:lnTo>
                <a:lnTo>
                  <a:pt x="4619" y="163414"/>
                </a:lnTo>
                <a:lnTo>
                  <a:pt x="5408" y="165140"/>
                </a:lnTo>
                <a:lnTo>
                  <a:pt x="5934" y="167243"/>
                </a:lnTo>
                <a:lnTo>
                  <a:pt x="7237" y="168645"/>
                </a:lnTo>
                <a:lnTo>
                  <a:pt x="9059" y="169581"/>
                </a:lnTo>
                <a:lnTo>
                  <a:pt x="11226" y="170204"/>
                </a:lnTo>
                <a:lnTo>
                  <a:pt x="14575" y="170619"/>
                </a:lnTo>
                <a:lnTo>
                  <a:pt x="18713" y="170896"/>
                </a:lnTo>
                <a:lnTo>
                  <a:pt x="23377" y="171081"/>
                </a:lnTo>
                <a:lnTo>
                  <a:pt x="27438" y="170252"/>
                </a:lnTo>
                <a:lnTo>
                  <a:pt x="31098" y="168746"/>
                </a:lnTo>
                <a:lnTo>
                  <a:pt x="34491" y="166790"/>
                </a:lnTo>
                <a:lnTo>
                  <a:pt x="37706" y="165486"/>
                </a:lnTo>
                <a:lnTo>
                  <a:pt x="40801" y="164617"/>
                </a:lnTo>
                <a:lnTo>
                  <a:pt x="43817" y="164037"/>
                </a:lnTo>
                <a:lnTo>
                  <a:pt x="49638" y="163650"/>
                </a:lnTo>
                <a:lnTo>
                  <a:pt x="57328" y="163393"/>
                </a:lnTo>
                <a:lnTo>
                  <a:pt x="97332" y="162908"/>
                </a:lnTo>
                <a:lnTo>
                  <a:pt x="144147" y="16287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418"/>
          <p:cNvSpPr/>
          <p:nvPr/>
        </p:nvSpPr>
        <p:spPr>
          <a:xfrm>
            <a:off x="2968942" y="3711892"/>
            <a:ext cx="68581" cy="205741"/>
          </a:xfrm>
          <a:custGeom>
            <a:avLst/>
            <a:gdLst/>
            <a:ahLst/>
            <a:cxnLst/>
            <a:rect l="0" t="0" r="0" b="0"/>
            <a:pathLst>
              <a:path w="68581" h="205741">
                <a:moveTo>
                  <a:pt x="68580" y="0"/>
                </a:moveTo>
                <a:lnTo>
                  <a:pt x="64029" y="13653"/>
                </a:lnTo>
                <a:lnTo>
                  <a:pt x="59831" y="23389"/>
                </a:lnTo>
                <a:lnTo>
                  <a:pt x="47547" y="49448"/>
                </a:lnTo>
                <a:lnTo>
                  <a:pt x="42175" y="61540"/>
                </a:lnTo>
                <a:lnTo>
                  <a:pt x="37642" y="72459"/>
                </a:lnTo>
                <a:lnTo>
                  <a:pt x="33667" y="82596"/>
                </a:lnTo>
                <a:lnTo>
                  <a:pt x="31017" y="91259"/>
                </a:lnTo>
                <a:lnTo>
                  <a:pt x="29251" y="98940"/>
                </a:lnTo>
                <a:lnTo>
                  <a:pt x="28073" y="105965"/>
                </a:lnTo>
                <a:lnTo>
                  <a:pt x="26335" y="111601"/>
                </a:lnTo>
                <a:lnTo>
                  <a:pt x="24224" y="116311"/>
                </a:lnTo>
                <a:lnTo>
                  <a:pt x="21865" y="120403"/>
                </a:lnTo>
                <a:lnTo>
                  <a:pt x="20291" y="125036"/>
                </a:lnTo>
                <a:lnTo>
                  <a:pt x="19243" y="130030"/>
                </a:lnTo>
                <a:lnTo>
                  <a:pt x="18543" y="135264"/>
                </a:lnTo>
                <a:lnTo>
                  <a:pt x="17125" y="141611"/>
                </a:lnTo>
                <a:lnTo>
                  <a:pt x="15227" y="148700"/>
                </a:lnTo>
                <a:lnTo>
                  <a:pt x="13009" y="156283"/>
                </a:lnTo>
                <a:lnTo>
                  <a:pt x="10577" y="163244"/>
                </a:lnTo>
                <a:lnTo>
                  <a:pt x="8004" y="169789"/>
                </a:lnTo>
                <a:lnTo>
                  <a:pt x="5336" y="176058"/>
                </a:lnTo>
                <a:lnTo>
                  <a:pt x="3557" y="181189"/>
                </a:lnTo>
                <a:lnTo>
                  <a:pt x="2372" y="185563"/>
                </a:lnTo>
                <a:lnTo>
                  <a:pt x="1581" y="189431"/>
                </a:lnTo>
                <a:lnTo>
                  <a:pt x="1054" y="192963"/>
                </a:lnTo>
                <a:lnTo>
                  <a:pt x="703" y="196269"/>
                </a:lnTo>
                <a:lnTo>
                  <a:pt x="0" y="20574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419"/>
          <p:cNvSpPr/>
          <p:nvPr/>
        </p:nvSpPr>
        <p:spPr>
          <a:xfrm>
            <a:off x="3200400" y="3806190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0"/>
                </a:moveTo>
                <a:lnTo>
                  <a:pt x="6032" y="0"/>
                </a:lnTo>
                <a:lnTo>
                  <a:pt x="0" y="857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420"/>
          <p:cNvSpPr/>
          <p:nvPr/>
        </p:nvSpPr>
        <p:spPr>
          <a:xfrm>
            <a:off x="3243262" y="3677707"/>
            <a:ext cx="222876" cy="197032"/>
          </a:xfrm>
          <a:custGeom>
            <a:avLst/>
            <a:gdLst/>
            <a:ahLst/>
            <a:cxnLst/>
            <a:rect l="0" t="0" r="0" b="0"/>
            <a:pathLst>
              <a:path w="222876" h="197032">
                <a:moveTo>
                  <a:pt x="180022" y="8468"/>
                </a:moveTo>
                <a:lnTo>
                  <a:pt x="175472" y="3917"/>
                </a:lnTo>
                <a:lnTo>
                  <a:pt x="173179" y="2576"/>
                </a:lnTo>
                <a:lnTo>
                  <a:pt x="168091" y="1087"/>
                </a:lnTo>
                <a:lnTo>
                  <a:pt x="162654" y="425"/>
                </a:lnTo>
                <a:lnTo>
                  <a:pt x="157063" y="130"/>
                </a:lnTo>
                <a:lnTo>
                  <a:pt x="151404" y="0"/>
                </a:lnTo>
                <a:lnTo>
                  <a:pt x="149513" y="918"/>
                </a:lnTo>
                <a:lnTo>
                  <a:pt x="148253" y="2481"/>
                </a:lnTo>
                <a:lnTo>
                  <a:pt x="147413" y="4477"/>
                </a:lnTo>
                <a:lnTo>
                  <a:pt x="145900" y="5807"/>
                </a:lnTo>
                <a:lnTo>
                  <a:pt x="143939" y="6694"/>
                </a:lnTo>
                <a:lnTo>
                  <a:pt x="139221" y="7679"/>
                </a:lnTo>
                <a:lnTo>
                  <a:pt x="133948" y="8117"/>
                </a:lnTo>
                <a:lnTo>
                  <a:pt x="128430" y="8312"/>
                </a:lnTo>
                <a:lnTo>
                  <a:pt x="125625" y="8364"/>
                </a:lnTo>
                <a:lnTo>
                  <a:pt x="122803" y="9351"/>
                </a:lnTo>
                <a:lnTo>
                  <a:pt x="117127" y="12988"/>
                </a:lnTo>
                <a:lnTo>
                  <a:pt x="111429" y="15239"/>
                </a:lnTo>
                <a:lnTo>
                  <a:pt x="108576" y="15839"/>
                </a:lnTo>
                <a:lnTo>
                  <a:pt x="102866" y="19046"/>
                </a:lnTo>
                <a:lnTo>
                  <a:pt x="95990" y="24315"/>
                </a:lnTo>
                <a:lnTo>
                  <a:pt x="95426" y="25701"/>
                </a:lnTo>
                <a:lnTo>
                  <a:pt x="94799" y="29779"/>
                </a:lnTo>
                <a:lnTo>
                  <a:pt x="94521" y="34767"/>
                </a:lnTo>
                <a:lnTo>
                  <a:pt x="94311" y="42290"/>
                </a:lnTo>
                <a:lnTo>
                  <a:pt x="94302" y="47170"/>
                </a:lnTo>
                <a:lnTo>
                  <a:pt x="95253" y="49509"/>
                </a:lnTo>
                <a:lnTo>
                  <a:pt x="98849" y="54648"/>
                </a:lnTo>
                <a:lnTo>
                  <a:pt x="103623" y="60107"/>
                </a:lnTo>
                <a:lnTo>
                  <a:pt x="109898" y="66822"/>
                </a:lnTo>
                <a:lnTo>
                  <a:pt x="110413" y="68326"/>
                </a:lnTo>
                <a:lnTo>
                  <a:pt x="110985" y="72536"/>
                </a:lnTo>
                <a:lnTo>
                  <a:pt x="112090" y="74993"/>
                </a:lnTo>
                <a:lnTo>
                  <a:pt x="115858" y="80262"/>
                </a:lnTo>
                <a:lnTo>
                  <a:pt x="118783" y="84032"/>
                </a:lnTo>
                <a:lnTo>
                  <a:pt x="120146" y="84562"/>
                </a:lnTo>
                <a:lnTo>
                  <a:pt x="126638" y="85411"/>
                </a:lnTo>
                <a:lnTo>
                  <a:pt x="127288" y="85481"/>
                </a:lnTo>
                <a:lnTo>
                  <a:pt x="127721" y="84574"/>
                </a:lnTo>
                <a:lnTo>
                  <a:pt x="128202" y="81028"/>
                </a:lnTo>
                <a:lnTo>
                  <a:pt x="129283" y="79701"/>
                </a:lnTo>
                <a:lnTo>
                  <a:pt x="130956" y="78817"/>
                </a:lnTo>
                <a:lnTo>
                  <a:pt x="135355" y="77834"/>
                </a:lnTo>
                <a:lnTo>
                  <a:pt x="140485" y="77397"/>
                </a:lnTo>
                <a:lnTo>
                  <a:pt x="148480" y="77203"/>
                </a:lnTo>
                <a:lnTo>
                  <a:pt x="153280" y="77151"/>
                </a:lnTo>
                <a:lnTo>
                  <a:pt x="157431" y="76164"/>
                </a:lnTo>
                <a:lnTo>
                  <a:pt x="161152" y="74554"/>
                </a:lnTo>
                <a:lnTo>
                  <a:pt x="167825" y="71177"/>
                </a:lnTo>
                <a:lnTo>
                  <a:pt x="173967" y="69676"/>
                </a:lnTo>
                <a:lnTo>
                  <a:pt x="179871" y="69009"/>
                </a:lnTo>
                <a:lnTo>
                  <a:pt x="185670" y="68712"/>
                </a:lnTo>
                <a:lnTo>
                  <a:pt x="191422" y="68580"/>
                </a:lnTo>
                <a:lnTo>
                  <a:pt x="194290" y="69498"/>
                </a:lnTo>
                <a:lnTo>
                  <a:pt x="200016" y="73057"/>
                </a:lnTo>
                <a:lnTo>
                  <a:pt x="204044" y="75865"/>
                </a:lnTo>
                <a:lnTo>
                  <a:pt x="207526" y="76522"/>
                </a:lnTo>
                <a:lnTo>
                  <a:pt x="209788" y="76697"/>
                </a:lnTo>
                <a:lnTo>
                  <a:pt x="211296" y="77766"/>
                </a:lnTo>
                <a:lnTo>
                  <a:pt x="212302" y="79432"/>
                </a:lnTo>
                <a:lnTo>
                  <a:pt x="212972" y="81495"/>
                </a:lnTo>
                <a:lnTo>
                  <a:pt x="214371" y="82870"/>
                </a:lnTo>
                <a:lnTo>
                  <a:pt x="216257" y="83787"/>
                </a:lnTo>
                <a:lnTo>
                  <a:pt x="218467" y="84398"/>
                </a:lnTo>
                <a:lnTo>
                  <a:pt x="219939" y="85758"/>
                </a:lnTo>
                <a:lnTo>
                  <a:pt x="220921" y="87617"/>
                </a:lnTo>
                <a:lnTo>
                  <a:pt x="222012" y="92222"/>
                </a:lnTo>
                <a:lnTo>
                  <a:pt x="222497" y="97444"/>
                </a:lnTo>
                <a:lnTo>
                  <a:pt x="222808" y="102667"/>
                </a:lnTo>
                <a:lnTo>
                  <a:pt x="222875" y="128211"/>
                </a:lnTo>
                <a:lnTo>
                  <a:pt x="221926" y="135921"/>
                </a:lnTo>
                <a:lnTo>
                  <a:pt x="220340" y="142967"/>
                </a:lnTo>
                <a:lnTo>
                  <a:pt x="215503" y="158860"/>
                </a:lnTo>
                <a:lnTo>
                  <a:pt x="212302" y="163574"/>
                </a:lnTo>
                <a:lnTo>
                  <a:pt x="210115" y="166164"/>
                </a:lnTo>
                <a:lnTo>
                  <a:pt x="207704" y="167891"/>
                </a:lnTo>
                <a:lnTo>
                  <a:pt x="202485" y="169810"/>
                </a:lnTo>
                <a:lnTo>
                  <a:pt x="196991" y="173203"/>
                </a:lnTo>
                <a:lnTo>
                  <a:pt x="194192" y="175441"/>
                </a:lnTo>
                <a:lnTo>
                  <a:pt x="191374" y="176933"/>
                </a:lnTo>
                <a:lnTo>
                  <a:pt x="185703" y="178591"/>
                </a:lnTo>
                <a:lnTo>
                  <a:pt x="183809" y="179986"/>
                </a:lnTo>
                <a:lnTo>
                  <a:pt x="182547" y="181868"/>
                </a:lnTo>
                <a:lnTo>
                  <a:pt x="181706" y="184075"/>
                </a:lnTo>
                <a:lnTo>
                  <a:pt x="180192" y="185547"/>
                </a:lnTo>
                <a:lnTo>
                  <a:pt x="178231" y="186528"/>
                </a:lnTo>
                <a:lnTo>
                  <a:pt x="175970" y="187182"/>
                </a:lnTo>
                <a:lnTo>
                  <a:pt x="172559" y="187618"/>
                </a:lnTo>
                <a:lnTo>
                  <a:pt x="168379" y="187909"/>
                </a:lnTo>
                <a:lnTo>
                  <a:pt x="163688" y="188103"/>
                </a:lnTo>
                <a:lnTo>
                  <a:pt x="159608" y="189184"/>
                </a:lnTo>
                <a:lnTo>
                  <a:pt x="155935" y="190858"/>
                </a:lnTo>
                <a:lnTo>
                  <a:pt x="149315" y="194305"/>
                </a:lnTo>
                <a:lnTo>
                  <a:pt x="143197" y="195837"/>
                </a:lnTo>
                <a:lnTo>
                  <a:pt x="139280" y="196246"/>
                </a:lnTo>
                <a:lnTo>
                  <a:pt x="134763" y="196518"/>
                </a:lnTo>
                <a:lnTo>
                  <a:pt x="129848" y="196699"/>
                </a:lnTo>
                <a:lnTo>
                  <a:pt x="94582" y="196991"/>
                </a:lnTo>
                <a:lnTo>
                  <a:pt x="73151" y="197031"/>
                </a:lnTo>
                <a:lnTo>
                  <a:pt x="63055" y="196089"/>
                </a:lnTo>
                <a:lnTo>
                  <a:pt x="53467" y="194508"/>
                </a:lnTo>
                <a:lnTo>
                  <a:pt x="44217" y="192502"/>
                </a:lnTo>
                <a:lnTo>
                  <a:pt x="37098" y="191165"/>
                </a:lnTo>
                <a:lnTo>
                  <a:pt x="31399" y="190273"/>
                </a:lnTo>
                <a:lnTo>
                  <a:pt x="26648" y="189679"/>
                </a:lnTo>
                <a:lnTo>
                  <a:pt x="22528" y="189282"/>
                </a:lnTo>
                <a:lnTo>
                  <a:pt x="18829" y="189018"/>
                </a:lnTo>
                <a:lnTo>
                  <a:pt x="12178" y="188725"/>
                </a:lnTo>
                <a:lnTo>
                  <a:pt x="0" y="18849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421"/>
          <p:cNvSpPr/>
          <p:nvPr/>
        </p:nvSpPr>
        <p:spPr>
          <a:xfrm>
            <a:off x="3586162" y="3773091"/>
            <a:ext cx="120016" cy="7382"/>
          </a:xfrm>
          <a:custGeom>
            <a:avLst/>
            <a:gdLst/>
            <a:ahLst/>
            <a:cxnLst/>
            <a:rect l="0" t="0" r="0" b="0"/>
            <a:pathLst>
              <a:path w="120016" h="7382">
                <a:moveTo>
                  <a:pt x="0" y="7381"/>
                </a:moveTo>
                <a:lnTo>
                  <a:pt x="17321" y="7381"/>
                </a:lnTo>
                <a:lnTo>
                  <a:pt x="22025" y="6429"/>
                </a:lnTo>
                <a:lnTo>
                  <a:pt x="27066" y="4841"/>
                </a:lnTo>
                <a:lnTo>
                  <a:pt x="32331" y="2830"/>
                </a:lnTo>
                <a:lnTo>
                  <a:pt x="41556" y="1490"/>
                </a:lnTo>
                <a:lnTo>
                  <a:pt x="53422" y="596"/>
                </a:lnTo>
                <a:lnTo>
                  <a:pt x="67047" y="0"/>
                </a:lnTo>
                <a:lnTo>
                  <a:pt x="77083" y="555"/>
                </a:lnTo>
                <a:lnTo>
                  <a:pt x="84726" y="1878"/>
                </a:lnTo>
                <a:lnTo>
                  <a:pt x="90774" y="3712"/>
                </a:lnTo>
                <a:lnTo>
                  <a:pt x="95759" y="4935"/>
                </a:lnTo>
                <a:lnTo>
                  <a:pt x="100034" y="5751"/>
                </a:lnTo>
                <a:lnTo>
                  <a:pt x="103837" y="6294"/>
                </a:lnTo>
                <a:lnTo>
                  <a:pt x="107325" y="6656"/>
                </a:lnTo>
                <a:lnTo>
                  <a:pt x="110602" y="6898"/>
                </a:lnTo>
                <a:lnTo>
                  <a:pt x="120015" y="7381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422"/>
          <p:cNvSpPr/>
          <p:nvPr/>
        </p:nvSpPr>
        <p:spPr>
          <a:xfrm>
            <a:off x="3723322" y="3694809"/>
            <a:ext cx="154251" cy="239969"/>
          </a:xfrm>
          <a:custGeom>
            <a:avLst/>
            <a:gdLst/>
            <a:ahLst/>
            <a:cxnLst/>
            <a:rect l="0" t="0" r="0" b="0"/>
            <a:pathLst>
              <a:path w="154251" h="239969">
                <a:moveTo>
                  <a:pt x="0" y="17083"/>
                </a:moveTo>
                <a:lnTo>
                  <a:pt x="13653" y="7982"/>
                </a:lnTo>
                <a:lnTo>
                  <a:pt x="18627" y="5300"/>
                </a:lnTo>
                <a:lnTo>
                  <a:pt x="22895" y="3513"/>
                </a:lnTo>
                <a:lnTo>
                  <a:pt x="26694" y="2321"/>
                </a:lnTo>
                <a:lnTo>
                  <a:pt x="32083" y="1527"/>
                </a:lnTo>
                <a:lnTo>
                  <a:pt x="38534" y="997"/>
                </a:lnTo>
                <a:lnTo>
                  <a:pt x="45692" y="644"/>
                </a:lnTo>
                <a:lnTo>
                  <a:pt x="61265" y="252"/>
                </a:lnTo>
                <a:lnTo>
                  <a:pt x="85445" y="0"/>
                </a:lnTo>
                <a:lnTo>
                  <a:pt x="89348" y="932"/>
                </a:lnTo>
                <a:lnTo>
                  <a:pt x="92903" y="2506"/>
                </a:lnTo>
                <a:lnTo>
                  <a:pt x="96225" y="4507"/>
                </a:lnTo>
                <a:lnTo>
                  <a:pt x="99393" y="5842"/>
                </a:lnTo>
                <a:lnTo>
                  <a:pt x="102457" y="6731"/>
                </a:lnTo>
                <a:lnTo>
                  <a:pt x="105452" y="7325"/>
                </a:lnTo>
                <a:lnTo>
                  <a:pt x="107449" y="8672"/>
                </a:lnTo>
                <a:lnTo>
                  <a:pt x="108780" y="10523"/>
                </a:lnTo>
                <a:lnTo>
                  <a:pt x="110259" y="15120"/>
                </a:lnTo>
                <a:lnTo>
                  <a:pt x="110917" y="20338"/>
                </a:lnTo>
                <a:lnTo>
                  <a:pt x="111092" y="24016"/>
                </a:lnTo>
                <a:lnTo>
                  <a:pt x="111287" y="33182"/>
                </a:lnTo>
                <a:lnTo>
                  <a:pt x="110386" y="37341"/>
                </a:lnTo>
                <a:lnTo>
                  <a:pt x="106845" y="44501"/>
                </a:lnTo>
                <a:lnTo>
                  <a:pt x="99557" y="55939"/>
                </a:lnTo>
                <a:lnTo>
                  <a:pt x="94946" y="62990"/>
                </a:lnTo>
                <a:lnTo>
                  <a:pt x="90920" y="68642"/>
                </a:lnTo>
                <a:lnTo>
                  <a:pt x="87284" y="73363"/>
                </a:lnTo>
                <a:lnTo>
                  <a:pt x="83907" y="77463"/>
                </a:lnTo>
                <a:lnTo>
                  <a:pt x="80703" y="81149"/>
                </a:lnTo>
                <a:lnTo>
                  <a:pt x="77614" y="84559"/>
                </a:lnTo>
                <a:lnTo>
                  <a:pt x="74603" y="87784"/>
                </a:lnTo>
                <a:lnTo>
                  <a:pt x="72595" y="90887"/>
                </a:lnTo>
                <a:lnTo>
                  <a:pt x="70365" y="96875"/>
                </a:lnTo>
                <a:lnTo>
                  <a:pt x="70722" y="98853"/>
                </a:lnTo>
                <a:lnTo>
                  <a:pt x="71913" y="100171"/>
                </a:lnTo>
                <a:lnTo>
                  <a:pt x="73660" y="101050"/>
                </a:lnTo>
                <a:lnTo>
                  <a:pt x="78140" y="104567"/>
                </a:lnTo>
                <a:lnTo>
                  <a:pt x="80669" y="106838"/>
                </a:lnTo>
                <a:lnTo>
                  <a:pt x="83307" y="108352"/>
                </a:lnTo>
                <a:lnTo>
                  <a:pt x="86018" y="109362"/>
                </a:lnTo>
                <a:lnTo>
                  <a:pt x="88777" y="110035"/>
                </a:lnTo>
                <a:lnTo>
                  <a:pt x="95380" y="110483"/>
                </a:lnTo>
                <a:lnTo>
                  <a:pt x="104544" y="110783"/>
                </a:lnTo>
                <a:lnTo>
                  <a:pt x="115416" y="110982"/>
                </a:lnTo>
                <a:lnTo>
                  <a:pt x="123617" y="112067"/>
                </a:lnTo>
                <a:lnTo>
                  <a:pt x="130036" y="113743"/>
                </a:lnTo>
                <a:lnTo>
                  <a:pt x="135268" y="115813"/>
                </a:lnTo>
                <a:lnTo>
                  <a:pt x="139709" y="117193"/>
                </a:lnTo>
                <a:lnTo>
                  <a:pt x="143622" y="118113"/>
                </a:lnTo>
                <a:lnTo>
                  <a:pt x="147183" y="118727"/>
                </a:lnTo>
                <a:lnTo>
                  <a:pt x="149557" y="120088"/>
                </a:lnTo>
                <a:lnTo>
                  <a:pt x="151139" y="121948"/>
                </a:lnTo>
                <a:lnTo>
                  <a:pt x="152195" y="124140"/>
                </a:lnTo>
                <a:lnTo>
                  <a:pt x="153367" y="129116"/>
                </a:lnTo>
                <a:lnTo>
                  <a:pt x="154120" y="135521"/>
                </a:lnTo>
                <a:lnTo>
                  <a:pt x="154223" y="141477"/>
                </a:lnTo>
                <a:lnTo>
                  <a:pt x="154250" y="145732"/>
                </a:lnTo>
                <a:lnTo>
                  <a:pt x="153316" y="148569"/>
                </a:lnTo>
                <a:lnTo>
                  <a:pt x="151741" y="150461"/>
                </a:lnTo>
                <a:lnTo>
                  <a:pt x="147450" y="153515"/>
                </a:lnTo>
                <a:lnTo>
                  <a:pt x="144973" y="155662"/>
                </a:lnTo>
                <a:lnTo>
                  <a:pt x="142368" y="158047"/>
                </a:lnTo>
                <a:lnTo>
                  <a:pt x="136935" y="163236"/>
                </a:lnTo>
                <a:lnTo>
                  <a:pt x="125686" y="174329"/>
                </a:lnTo>
                <a:lnTo>
                  <a:pt x="121890" y="177158"/>
                </a:lnTo>
                <a:lnTo>
                  <a:pt x="117455" y="179997"/>
                </a:lnTo>
                <a:lnTo>
                  <a:pt x="112593" y="182843"/>
                </a:lnTo>
                <a:lnTo>
                  <a:pt x="107447" y="186645"/>
                </a:lnTo>
                <a:lnTo>
                  <a:pt x="102112" y="191084"/>
                </a:lnTo>
                <a:lnTo>
                  <a:pt x="92055" y="200145"/>
                </a:lnTo>
                <a:lnTo>
                  <a:pt x="84411" y="207346"/>
                </a:lnTo>
                <a:lnTo>
                  <a:pt x="81039" y="209648"/>
                </a:lnTo>
                <a:lnTo>
                  <a:pt x="77839" y="211182"/>
                </a:lnTo>
                <a:lnTo>
                  <a:pt x="74752" y="212205"/>
                </a:lnTo>
                <a:lnTo>
                  <a:pt x="71742" y="213839"/>
                </a:lnTo>
                <a:lnTo>
                  <a:pt x="68784" y="215882"/>
                </a:lnTo>
                <a:lnTo>
                  <a:pt x="65858" y="218195"/>
                </a:lnTo>
                <a:lnTo>
                  <a:pt x="62955" y="220690"/>
                </a:lnTo>
                <a:lnTo>
                  <a:pt x="60067" y="223306"/>
                </a:lnTo>
                <a:lnTo>
                  <a:pt x="57191" y="226003"/>
                </a:lnTo>
                <a:lnTo>
                  <a:pt x="53367" y="227800"/>
                </a:lnTo>
                <a:lnTo>
                  <a:pt x="48913" y="228999"/>
                </a:lnTo>
                <a:lnTo>
                  <a:pt x="37179" y="230922"/>
                </a:lnTo>
                <a:lnTo>
                  <a:pt x="33034" y="233725"/>
                </a:lnTo>
                <a:lnTo>
                  <a:pt x="17145" y="23996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423"/>
          <p:cNvSpPr/>
          <p:nvPr/>
        </p:nvSpPr>
        <p:spPr>
          <a:xfrm>
            <a:off x="3809047" y="3651887"/>
            <a:ext cx="204437" cy="351471"/>
          </a:xfrm>
          <a:custGeom>
            <a:avLst/>
            <a:gdLst/>
            <a:ahLst/>
            <a:cxnLst/>
            <a:rect l="0" t="0" r="0" b="0"/>
            <a:pathLst>
              <a:path w="204437" h="351471">
                <a:moveTo>
                  <a:pt x="68580" y="8570"/>
                </a:moveTo>
                <a:lnTo>
                  <a:pt x="92444" y="8570"/>
                </a:lnTo>
                <a:lnTo>
                  <a:pt x="99729" y="7617"/>
                </a:lnTo>
                <a:lnTo>
                  <a:pt x="108396" y="6030"/>
                </a:lnTo>
                <a:lnTo>
                  <a:pt x="117985" y="4019"/>
                </a:lnTo>
                <a:lnTo>
                  <a:pt x="125329" y="2679"/>
                </a:lnTo>
                <a:lnTo>
                  <a:pt x="131177" y="1785"/>
                </a:lnTo>
                <a:lnTo>
                  <a:pt x="136029" y="1189"/>
                </a:lnTo>
                <a:lnTo>
                  <a:pt x="144026" y="792"/>
                </a:lnTo>
                <a:lnTo>
                  <a:pt x="175178" y="233"/>
                </a:lnTo>
                <a:lnTo>
                  <a:pt x="204436" y="7"/>
                </a:lnTo>
                <a:lnTo>
                  <a:pt x="200803" y="0"/>
                </a:lnTo>
                <a:lnTo>
                  <a:pt x="199591" y="952"/>
                </a:lnTo>
                <a:lnTo>
                  <a:pt x="198783" y="2539"/>
                </a:lnTo>
                <a:lnTo>
                  <a:pt x="198245" y="4549"/>
                </a:lnTo>
                <a:lnTo>
                  <a:pt x="197886" y="9699"/>
                </a:lnTo>
                <a:lnTo>
                  <a:pt x="197646" y="16943"/>
                </a:lnTo>
                <a:lnTo>
                  <a:pt x="197487" y="25582"/>
                </a:lnTo>
                <a:lnTo>
                  <a:pt x="194522" y="40866"/>
                </a:lnTo>
                <a:lnTo>
                  <a:pt x="189689" y="60581"/>
                </a:lnTo>
                <a:lnTo>
                  <a:pt x="183610" y="83249"/>
                </a:lnTo>
                <a:lnTo>
                  <a:pt x="179556" y="99313"/>
                </a:lnTo>
                <a:lnTo>
                  <a:pt x="176854" y="110976"/>
                </a:lnTo>
                <a:lnTo>
                  <a:pt x="175053" y="119703"/>
                </a:lnTo>
                <a:lnTo>
                  <a:pt x="173852" y="126474"/>
                </a:lnTo>
                <a:lnTo>
                  <a:pt x="172517" y="136537"/>
                </a:lnTo>
                <a:lnTo>
                  <a:pt x="171209" y="142458"/>
                </a:lnTo>
                <a:lnTo>
                  <a:pt x="169384" y="149264"/>
                </a:lnTo>
                <a:lnTo>
                  <a:pt x="167216" y="156659"/>
                </a:lnTo>
                <a:lnTo>
                  <a:pt x="165769" y="163493"/>
                </a:lnTo>
                <a:lnTo>
                  <a:pt x="164806" y="169955"/>
                </a:lnTo>
                <a:lnTo>
                  <a:pt x="164163" y="176167"/>
                </a:lnTo>
                <a:lnTo>
                  <a:pt x="163449" y="185610"/>
                </a:lnTo>
                <a:lnTo>
                  <a:pt x="163258" y="189462"/>
                </a:lnTo>
                <a:lnTo>
                  <a:pt x="162911" y="233393"/>
                </a:lnTo>
                <a:lnTo>
                  <a:pt x="161947" y="236557"/>
                </a:lnTo>
                <a:lnTo>
                  <a:pt x="156993" y="245561"/>
                </a:lnTo>
                <a:lnTo>
                  <a:pt x="155500" y="251377"/>
                </a:lnTo>
                <a:lnTo>
                  <a:pt x="154659" y="260006"/>
                </a:lnTo>
                <a:lnTo>
                  <a:pt x="154409" y="268596"/>
                </a:lnTo>
                <a:lnTo>
                  <a:pt x="153422" y="270503"/>
                </a:lnTo>
                <a:lnTo>
                  <a:pt x="151812" y="271775"/>
                </a:lnTo>
                <a:lnTo>
                  <a:pt x="149785" y="272622"/>
                </a:lnTo>
                <a:lnTo>
                  <a:pt x="148434" y="274140"/>
                </a:lnTo>
                <a:lnTo>
                  <a:pt x="147534" y="276104"/>
                </a:lnTo>
                <a:lnTo>
                  <a:pt x="146533" y="280826"/>
                </a:lnTo>
                <a:lnTo>
                  <a:pt x="145891" y="291619"/>
                </a:lnTo>
                <a:lnTo>
                  <a:pt x="145764" y="298373"/>
                </a:lnTo>
                <a:lnTo>
                  <a:pt x="143206" y="301836"/>
                </a:lnTo>
                <a:lnTo>
                  <a:pt x="141191" y="304094"/>
                </a:lnTo>
                <a:lnTo>
                  <a:pt x="136990" y="307503"/>
                </a:lnTo>
                <a:lnTo>
                  <a:pt x="131332" y="311681"/>
                </a:lnTo>
                <a:lnTo>
                  <a:pt x="124702" y="316372"/>
                </a:lnTo>
                <a:lnTo>
                  <a:pt x="118377" y="319499"/>
                </a:lnTo>
                <a:lnTo>
                  <a:pt x="112255" y="321583"/>
                </a:lnTo>
                <a:lnTo>
                  <a:pt x="106269" y="322973"/>
                </a:lnTo>
                <a:lnTo>
                  <a:pt x="101327" y="324852"/>
                </a:lnTo>
                <a:lnTo>
                  <a:pt x="97078" y="327057"/>
                </a:lnTo>
                <a:lnTo>
                  <a:pt x="93294" y="329480"/>
                </a:lnTo>
                <a:lnTo>
                  <a:pt x="89818" y="331095"/>
                </a:lnTo>
                <a:lnTo>
                  <a:pt x="86549" y="332172"/>
                </a:lnTo>
                <a:lnTo>
                  <a:pt x="80376" y="333368"/>
                </a:lnTo>
                <a:lnTo>
                  <a:pt x="74458" y="333900"/>
                </a:lnTo>
                <a:lnTo>
                  <a:pt x="70593" y="334994"/>
                </a:lnTo>
                <a:lnTo>
                  <a:pt x="66112" y="336676"/>
                </a:lnTo>
                <a:lnTo>
                  <a:pt x="61220" y="338750"/>
                </a:lnTo>
                <a:lnTo>
                  <a:pt x="56053" y="340133"/>
                </a:lnTo>
                <a:lnTo>
                  <a:pt x="50704" y="341054"/>
                </a:lnTo>
                <a:lnTo>
                  <a:pt x="45233" y="341669"/>
                </a:lnTo>
                <a:lnTo>
                  <a:pt x="39680" y="342078"/>
                </a:lnTo>
                <a:lnTo>
                  <a:pt x="34073" y="342352"/>
                </a:lnTo>
                <a:lnTo>
                  <a:pt x="19621" y="342736"/>
                </a:lnTo>
                <a:lnTo>
                  <a:pt x="15938" y="342790"/>
                </a:lnTo>
                <a:lnTo>
                  <a:pt x="13483" y="343778"/>
                </a:lnTo>
                <a:lnTo>
                  <a:pt x="11846" y="345390"/>
                </a:lnTo>
                <a:lnTo>
                  <a:pt x="10755" y="347416"/>
                </a:lnTo>
                <a:lnTo>
                  <a:pt x="9075" y="348768"/>
                </a:lnTo>
                <a:lnTo>
                  <a:pt x="7003" y="349669"/>
                </a:lnTo>
                <a:lnTo>
                  <a:pt x="0" y="35147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424"/>
          <p:cNvSpPr/>
          <p:nvPr/>
        </p:nvSpPr>
        <p:spPr>
          <a:xfrm>
            <a:off x="1589135" y="4098008"/>
            <a:ext cx="316818" cy="308258"/>
          </a:xfrm>
          <a:custGeom>
            <a:avLst/>
            <a:gdLst/>
            <a:ahLst/>
            <a:cxnLst/>
            <a:rect l="0" t="0" r="0" b="0"/>
            <a:pathLst>
              <a:path w="316818" h="308258">
                <a:moveTo>
                  <a:pt x="316817" y="16792"/>
                </a:moveTo>
                <a:lnTo>
                  <a:pt x="303165" y="12241"/>
                </a:lnTo>
                <a:lnTo>
                  <a:pt x="293922" y="10007"/>
                </a:lnTo>
                <a:lnTo>
                  <a:pt x="286639" y="9014"/>
                </a:lnTo>
                <a:lnTo>
                  <a:pt x="280227" y="8572"/>
                </a:lnTo>
                <a:lnTo>
                  <a:pt x="271662" y="8376"/>
                </a:lnTo>
                <a:lnTo>
                  <a:pt x="151970" y="8219"/>
                </a:lnTo>
                <a:lnTo>
                  <a:pt x="143222" y="5679"/>
                </a:lnTo>
                <a:lnTo>
                  <a:pt x="133936" y="2328"/>
                </a:lnTo>
                <a:lnTo>
                  <a:pt x="126634" y="838"/>
                </a:lnTo>
                <a:lnTo>
                  <a:pt x="118591" y="441"/>
                </a:lnTo>
                <a:lnTo>
                  <a:pt x="94414" y="0"/>
                </a:lnTo>
                <a:lnTo>
                  <a:pt x="83776" y="835"/>
                </a:lnTo>
                <a:lnTo>
                  <a:pt x="74779" y="2344"/>
                </a:lnTo>
                <a:lnTo>
                  <a:pt x="55753" y="7058"/>
                </a:lnTo>
                <a:lnTo>
                  <a:pt x="48071" y="12784"/>
                </a:lnTo>
                <a:lnTo>
                  <a:pt x="39259" y="20725"/>
                </a:lnTo>
                <a:lnTo>
                  <a:pt x="32168" y="27430"/>
                </a:lnTo>
                <a:lnTo>
                  <a:pt x="29896" y="30551"/>
                </a:lnTo>
                <a:lnTo>
                  <a:pt x="27372" y="36560"/>
                </a:lnTo>
                <a:lnTo>
                  <a:pt x="25950" y="45297"/>
                </a:lnTo>
                <a:lnTo>
                  <a:pt x="23078" y="53591"/>
                </a:lnTo>
                <a:lnTo>
                  <a:pt x="20978" y="58470"/>
                </a:lnTo>
                <a:lnTo>
                  <a:pt x="18626" y="65532"/>
                </a:lnTo>
                <a:lnTo>
                  <a:pt x="16106" y="74050"/>
                </a:lnTo>
                <a:lnTo>
                  <a:pt x="13473" y="83539"/>
                </a:lnTo>
                <a:lnTo>
                  <a:pt x="11717" y="90817"/>
                </a:lnTo>
                <a:lnTo>
                  <a:pt x="10547" y="96622"/>
                </a:lnTo>
                <a:lnTo>
                  <a:pt x="9767" y="101444"/>
                </a:lnTo>
                <a:lnTo>
                  <a:pt x="9247" y="107517"/>
                </a:lnTo>
                <a:lnTo>
                  <a:pt x="8900" y="114422"/>
                </a:lnTo>
                <a:lnTo>
                  <a:pt x="8669" y="121884"/>
                </a:lnTo>
                <a:lnTo>
                  <a:pt x="7563" y="133525"/>
                </a:lnTo>
                <a:lnTo>
                  <a:pt x="2407" y="177003"/>
                </a:lnTo>
                <a:lnTo>
                  <a:pt x="1483" y="187417"/>
                </a:lnTo>
                <a:lnTo>
                  <a:pt x="867" y="196264"/>
                </a:lnTo>
                <a:lnTo>
                  <a:pt x="182" y="211175"/>
                </a:lnTo>
                <a:lnTo>
                  <a:pt x="0" y="217818"/>
                </a:lnTo>
                <a:lnTo>
                  <a:pt x="830" y="223199"/>
                </a:lnTo>
                <a:lnTo>
                  <a:pt x="4293" y="231718"/>
                </a:lnTo>
                <a:lnTo>
                  <a:pt x="6468" y="238680"/>
                </a:lnTo>
                <a:lnTo>
                  <a:pt x="7434" y="246853"/>
                </a:lnTo>
                <a:lnTo>
                  <a:pt x="7692" y="253034"/>
                </a:lnTo>
                <a:lnTo>
                  <a:pt x="8105" y="269831"/>
                </a:lnTo>
                <a:lnTo>
                  <a:pt x="9091" y="272162"/>
                </a:lnTo>
                <a:lnTo>
                  <a:pt x="15579" y="280985"/>
                </a:lnTo>
                <a:lnTo>
                  <a:pt x="21326" y="284388"/>
                </a:lnTo>
                <a:lnTo>
                  <a:pt x="29278" y="288123"/>
                </a:lnTo>
                <a:lnTo>
                  <a:pt x="35987" y="289784"/>
                </a:lnTo>
                <a:lnTo>
                  <a:pt x="46729" y="290226"/>
                </a:lnTo>
                <a:lnTo>
                  <a:pt x="124854" y="291034"/>
                </a:lnTo>
                <a:lnTo>
                  <a:pt x="239283" y="291111"/>
                </a:lnTo>
                <a:lnTo>
                  <a:pt x="248935" y="292063"/>
                </a:lnTo>
                <a:lnTo>
                  <a:pt x="259180" y="293651"/>
                </a:lnTo>
                <a:lnTo>
                  <a:pt x="269820" y="295662"/>
                </a:lnTo>
                <a:lnTo>
                  <a:pt x="277865" y="297003"/>
                </a:lnTo>
                <a:lnTo>
                  <a:pt x="284182" y="297897"/>
                </a:lnTo>
                <a:lnTo>
                  <a:pt x="293740" y="298890"/>
                </a:lnTo>
                <a:lnTo>
                  <a:pt x="301163" y="299331"/>
                </a:lnTo>
                <a:lnTo>
                  <a:pt x="310697" y="299579"/>
                </a:lnTo>
                <a:lnTo>
                  <a:pt x="311785" y="300567"/>
                </a:lnTo>
                <a:lnTo>
                  <a:pt x="311557" y="302178"/>
                </a:lnTo>
                <a:lnTo>
                  <a:pt x="308244" y="30825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425"/>
          <p:cNvSpPr/>
          <p:nvPr/>
        </p:nvSpPr>
        <p:spPr>
          <a:xfrm>
            <a:off x="2026001" y="4097654"/>
            <a:ext cx="128554" cy="136303"/>
          </a:xfrm>
          <a:custGeom>
            <a:avLst/>
            <a:gdLst/>
            <a:ahLst/>
            <a:cxnLst/>
            <a:rect l="0" t="0" r="0" b="0"/>
            <a:pathLst>
              <a:path w="128554" h="136303">
                <a:moveTo>
                  <a:pt x="34256" y="0"/>
                </a:moveTo>
                <a:lnTo>
                  <a:pt x="29705" y="9102"/>
                </a:lnTo>
                <a:lnTo>
                  <a:pt x="28364" y="12736"/>
                </a:lnTo>
                <a:lnTo>
                  <a:pt x="27471" y="16111"/>
                </a:lnTo>
                <a:lnTo>
                  <a:pt x="26875" y="19313"/>
                </a:lnTo>
                <a:lnTo>
                  <a:pt x="25525" y="24306"/>
                </a:lnTo>
                <a:lnTo>
                  <a:pt x="21486" y="37473"/>
                </a:lnTo>
                <a:lnTo>
                  <a:pt x="20027" y="43080"/>
                </a:lnTo>
                <a:lnTo>
                  <a:pt x="19055" y="47770"/>
                </a:lnTo>
                <a:lnTo>
                  <a:pt x="18407" y="51849"/>
                </a:lnTo>
                <a:lnTo>
                  <a:pt x="17975" y="56474"/>
                </a:lnTo>
                <a:lnTo>
                  <a:pt x="17687" y="61462"/>
                </a:lnTo>
                <a:lnTo>
                  <a:pt x="17367" y="72084"/>
                </a:lnTo>
                <a:lnTo>
                  <a:pt x="17145" y="95547"/>
                </a:lnTo>
                <a:lnTo>
                  <a:pt x="16181" y="98941"/>
                </a:lnTo>
                <a:lnTo>
                  <a:pt x="14586" y="102156"/>
                </a:lnTo>
                <a:lnTo>
                  <a:pt x="12570" y="105251"/>
                </a:lnTo>
                <a:lnTo>
                  <a:pt x="11226" y="108268"/>
                </a:lnTo>
                <a:lnTo>
                  <a:pt x="10330" y="111232"/>
                </a:lnTo>
                <a:lnTo>
                  <a:pt x="9733" y="114160"/>
                </a:lnTo>
                <a:lnTo>
                  <a:pt x="8382" y="118016"/>
                </a:lnTo>
                <a:lnTo>
                  <a:pt x="6529" y="122493"/>
                </a:lnTo>
                <a:lnTo>
                  <a:pt x="350" y="136302"/>
                </a:lnTo>
                <a:lnTo>
                  <a:pt x="137" y="134239"/>
                </a:lnTo>
                <a:lnTo>
                  <a:pt x="0" y="129705"/>
                </a:lnTo>
                <a:lnTo>
                  <a:pt x="1894" y="129332"/>
                </a:lnTo>
                <a:lnTo>
                  <a:pt x="5061" y="129084"/>
                </a:lnTo>
                <a:lnTo>
                  <a:pt x="14731" y="128686"/>
                </a:lnTo>
                <a:lnTo>
                  <a:pt x="17429" y="127701"/>
                </a:lnTo>
                <a:lnTo>
                  <a:pt x="21133" y="126092"/>
                </a:lnTo>
                <a:lnTo>
                  <a:pt x="25507" y="124066"/>
                </a:lnTo>
                <a:lnTo>
                  <a:pt x="29376" y="122716"/>
                </a:lnTo>
                <a:lnTo>
                  <a:pt x="32908" y="121816"/>
                </a:lnTo>
                <a:lnTo>
                  <a:pt x="36215" y="121216"/>
                </a:lnTo>
                <a:lnTo>
                  <a:pt x="42229" y="120816"/>
                </a:lnTo>
                <a:lnTo>
                  <a:pt x="50049" y="120549"/>
                </a:lnTo>
                <a:lnTo>
                  <a:pt x="80873" y="120121"/>
                </a:lnTo>
                <a:lnTo>
                  <a:pt x="86289" y="119133"/>
                </a:lnTo>
                <a:lnTo>
                  <a:pt x="90852" y="117522"/>
                </a:lnTo>
                <a:lnTo>
                  <a:pt x="94847" y="115496"/>
                </a:lnTo>
                <a:lnTo>
                  <a:pt x="98462" y="114145"/>
                </a:lnTo>
                <a:lnTo>
                  <a:pt x="101825" y="113244"/>
                </a:lnTo>
                <a:lnTo>
                  <a:pt x="105020" y="112644"/>
                </a:lnTo>
                <a:lnTo>
                  <a:pt x="108102" y="112244"/>
                </a:lnTo>
                <a:lnTo>
                  <a:pt x="111109" y="111977"/>
                </a:lnTo>
                <a:lnTo>
                  <a:pt x="128553" y="11144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426"/>
          <p:cNvSpPr/>
          <p:nvPr/>
        </p:nvSpPr>
        <p:spPr>
          <a:xfrm>
            <a:off x="2098509" y="4131945"/>
            <a:ext cx="56046" cy="180023"/>
          </a:xfrm>
          <a:custGeom>
            <a:avLst/>
            <a:gdLst/>
            <a:ahLst/>
            <a:cxnLst/>
            <a:rect l="0" t="0" r="0" b="0"/>
            <a:pathLst>
              <a:path w="56046" h="180023">
                <a:moveTo>
                  <a:pt x="56045" y="0"/>
                </a:moveTo>
                <a:lnTo>
                  <a:pt x="51495" y="9101"/>
                </a:lnTo>
                <a:lnTo>
                  <a:pt x="49201" y="15592"/>
                </a:lnTo>
                <a:lnTo>
                  <a:pt x="46720" y="23730"/>
                </a:lnTo>
                <a:lnTo>
                  <a:pt x="44114" y="32965"/>
                </a:lnTo>
                <a:lnTo>
                  <a:pt x="38677" y="50846"/>
                </a:lnTo>
                <a:lnTo>
                  <a:pt x="35894" y="59615"/>
                </a:lnTo>
                <a:lnTo>
                  <a:pt x="34039" y="67366"/>
                </a:lnTo>
                <a:lnTo>
                  <a:pt x="32802" y="74438"/>
                </a:lnTo>
                <a:lnTo>
                  <a:pt x="31977" y="81058"/>
                </a:lnTo>
                <a:lnTo>
                  <a:pt x="30475" y="88328"/>
                </a:lnTo>
                <a:lnTo>
                  <a:pt x="28521" y="96033"/>
                </a:lnTo>
                <a:lnTo>
                  <a:pt x="26266" y="104027"/>
                </a:lnTo>
                <a:lnTo>
                  <a:pt x="23810" y="110308"/>
                </a:lnTo>
                <a:lnTo>
                  <a:pt x="21220" y="115449"/>
                </a:lnTo>
                <a:lnTo>
                  <a:pt x="18541" y="119828"/>
                </a:lnTo>
                <a:lnTo>
                  <a:pt x="15803" y="124653"/>
                </a:lnTo>
                <a:lnTo>
                  <a:pt x="10220" y="135094"/>
                </a:lnTo>
                <a:lnTo>
                  <a:pt x="8350" y="139592"/>
                </a:lnTo>
                <a:lnTo>
                  <a:pt x="7104" y="143544"/>
                </a:lnTo>
                <a:lnTo>
                  <a:pt x="6272" y="147131"/>
                </a:lnTo>
                <a:lnTo>
                  <a:pt x="4766" y="151427"/>
                </a:lnTo>
                <a:lnTo>
                  <a:pt x="2809" y="156196"/>
                </a:lnTo>
                <a:lnTo>
                  <a:pt x="552" y="161281"/>
                </a:lnTo>
                <a:lnTo>
                  <a:pt x="0" y="165623"/>
                </a:lnTo>
                <a:lnTo>
                  <a:pt x="584" y="169470"/>
                </a:lnTo>
                <a:lnTo>
                  <a:pt x="4610" y="18002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427"/>
          <p:cNvSpPr/>
          <p:nvPr/>
        </p:nvSpPr>
        <p:spPr>
          <a:xfrm>
            <a:off x="2283641" y="4106227"/>
            <a:ext cx="119507" cy="231459"/>
          </a:xfrm>
          <a:custGeom>
            <a:avLst/>
            <a:gdLst/>
            <a:ahLst/>
            <a:cxnLst/>
            <a:rect l="0" t="0" r="0" b="0"/>
            <a:pathLst>
              <a:path w="119507" h="231459">
                <a:moveTo>
                  <a:pt x="93798" y="0"/>
                </a:moveTo>
                <a:lnTo>
                  <a:pt x="80146" y="0"/>
                </a:lnTo>
                <a:lnTo>
                  <a:pt x="75172" y="952"/>
                </a:lnTo>
                <a:lnTo>
                  <a:pt x="70903" y="2540"/>
                </a:lnTo>
                <a:lnTo>
                  <a:pt x="67105" y="4551"/>
                </a:lnTo>
                <a:lnTo>
                  <a:pt x="63620" y="5891"/>
                </a:lnTo>
                <a:lnTo>
                  <a:pt x="60344" y="6785"/>
                </a:lnTo>
                <a:lnTo>
                  <a:pt x="57208" y="7381"/>
                </a:lnTo>
                <a:lnTo>
                  <a:pt x="54165" y="7778"/>
                </a:lnTo>
                <a:lnTo>
                  <a:pt x="51184" y="8043"/>
                </a:lnTo>
                <a:lnTo>
                  <a:pt x="48244" y="8219"/>
                </a:lnTo>
                <a:lnTo>
                  <a:pt x="45331" y="9290"/>
                </a:lnTo>
                <a:lnTo>
                  <a:pt x="42437" y="10956"/>
                </a:lnTo>
                <a:lnTo>
                  <a:pt x="39555" y="13019"/>
                </a:lnTo>
                <a:lnTo>
                  <a:pt x="37633" y="15347"/>
                </a:lnTo>
                <a:lnTo>
                  <a:pt x="36353" y="17851"/>
                </a:lnTo>
                <a:lnTo>
                  <a:pt x="35499" y="20473"/>
                </a:lnTo>
                <a:lnTo>
                  <a:pt x="32010" y="25927"/>
                </a:lnTo>
                <a:lnTo>
                  <a:pt x="29746" y="28715"/>
                </a:lnTo>
                <a:lnTo>
                  <a:pt x="27284" y="32478"/>
                </a:lnTo>
                <a:lnTo>
                  <a:pt x="24691" y="36892"/>
                </a:lnTo>
                <a:lnTo>
                  <a:pt x="22009" y="41740"/>
                </a:lnTo>
                <a:lnTo>
                  <a:pt x="19269" y="45924"/>
                </a:lnTo>
                <a:lnTo>
                  <a:pt x="16490" y="49666"/>
                </a:lnTo>
                <a:lnTo>
                  <a:pt x="13684" y="53114"/>
                </a:lnTo>
                <a:lnTo>
                  <a:pt x="10861" y="59221"/>
                </a:lnTo>
                <a:lnTo>
                  <a:pt x="8027" y="67103"/>
                </a:lnTo>
                <a:lnTo>
                  <a:pt x="5185" y="76168"/>
                </a:lnTo>
                <a:lnTo>
                  <a:pt x="3290" y="84116"/>
                </a:lnTo>
                <a:lnTo>
                  <a:pt x="2027" y="91320"/>
                </a:lnTo>
                <a:lnTo>
                  <a:pt x="1185" y="98028"/>
                </a:lnTo>
                <a:lnTo>
                  <a:pt x="624" y="105357"/>
                </a:lnTo>
                <a:lnTo>
                  <a:pt x="249" y="113100"/>
                </a:lnTo>
                <a:lnTo>
                  <a:pt x="0" y="121120"/>
                </a:lnTo>
                <a:lnTo>
                  <a:pt x="786" y="127420"/>
                </a:lnTo>
                <a:lnTo>
                  <a:pt x="2263" y="132572"/>
                </a:lnTo>
                <a:lnTo>
                  <a:pt x="6926" y="143133"/>
                </a:lnTo>
                <a:lnTo>
                  <a:pt x="8261" y="143047"/>
                </a:lnTo>
                <a:lnTo>
                  <a:pt x="10103" y="142037"/>
                </a:lnTo>
                <a:lnTo>
                  <a:pt x="12284" y="140411"/>
                </a:lnTo>
                <a:lnTo>
                  <a:pt x="14691" y="138375"/>
                </a:lnTo>
                <a:lnTo>
                  <a:pt x="17247" y="136065"/>
                </a:lnTo>
                <a:lnTo>
                  <a:pt x="23644" y="130065"/>
                </a:lnTo>
                <a:lnTo>
                  <a:pt x="45329" y="108475"/>
                </a:lnTo>
                <a:lnTo>
                  <a:pt x="47198" y="105654"/>
                </a:lnTo>
                <a:lnTo>
                  <a:pt x="49274" y="99980"/>
                </a:lnTo>
                <a:lnTo>
                  <a:pt x="52738" y="94283"/>
                </a:lnTo>
                <a:lnTo>
                  <a:pt x="54995" y="91431"/>
                </a:lnTo>
                <a:lnTo>
                  <a:pt x="57502" y="85721"/>
                </a:lnTo>
                <a:lnTo>
                  <a:pt x="58617" y="80008"/>
                </a:lnTo>
                <a:lnTo>
                  <a:pt x="59112" y="74294"/>
                </a:lnTo>
                <a:lnTo>
                  <a:pt x="60197" y="70485"/>
                </a:lnTo>
                <a:lnTo>
                  <a:pt x="61872" y="66040"/>
                </a:lnTo>
                <a:lnTo>
                  <a:pt x="63942" y="61172"/>
                </a:lnTo>
                <a:lnTo>
                  <a:pt x="66274" y="56974"/>
                </a:lnTo>
                <a:lnTo>
                  <a:pt x="68781" y="53222"/>
                </a:lnTo>
                <a:lnTo>
                  <a:pt x="71405" y="49769"/>
                </a:lnTo>
                <a:lnTo>
                  <a:pt x="74107" y="46514"/>
                </a:lnTo>
                <a:lnTo>
                  <a:pt x="76861" y="43392"/>
                </a:lnTo>
                <a:lnTo>
                  <a:pt x="83574" y="36088"/>
                </a:lnTo>
                <a:lnTo>
                  <a:pt x="92462" y="27067"/>
                </a:lnTo>
                <a:lnTo>
                  <a:pt x="97953" y="21567"/>
                </a:lnTo>
                <a:lnTo>
                  <a:pt x="100378" y="20093"/>
                </a:lnTo>
                <a:lnTo>
                  <a:pt x="102948" y="19110"/>
                </a:lnTo>
                <a:lnTo>
                  <a:pt x="105613" y="18455"/>
                </a:lnTo>
                <a:lnTo>
                  <a:pt x="107390" y="17066"/>
                </a:lnTo>
                <a:lnTo>
                  <a:pt x="108574" y="15188"/>
                </a:lnTo>
                <a:lnTo>
                  <a:pt x="109364" y="12983"/>
                </a:lnTo>
                <a:lnTo>
                  <a:pt x="110843" y="11513"/>
                </a:lnTo>
                <a:lnTo>
                  <a:pt x="112782" y="10532"/>
                </a:lnTo>
                <a:lnTo>
                  <a:pt x="118186" y="8960"/>
                </a:lnTo>
                <a:lnTo>
                  <a:pt x="118629" y="9783"/>
                </a:lnTo>
                <a:lnTo>
                  <a:pt x="119253" y="15493"/>
                </a:lnTo>
                <a:lnTo>
                  <a:pt x="119399" y="20538"/>
                </a:lnTo>
                <a:lnTo>
                  <a:pt x="119506" y="44576"/>
                </a:lnTo>
                <a:lnTo>
                  <a:pt x="118557" y="48767"/>
                </a:lnTo>
                <a:lnTo>
                  <a:pt x="116971" y="53467"/>
                </a:lnTo>
                <a:lnTo>
                  <a:pt x="114962" y="58504"/>
                </a:lnTo>
                <a:lnTo>
                  <a:pt x="113623" y="63768"/>
                </a:lnTo>
                <a:lnTo>
                  <a:pt x="112729" y="69182"/>
                </a:lnTo>
                <a:lnTo>
                  <a:pt x="112134" y="74696"/>
                </a:lnTo>
                <a:lnTo>
                  <a:pt x="110785" y="81230"/>
                </a:lnTo>
                <a:lnTo>
                  <a:pt x="108933" y="88444"/>
                </a:lnTo>
                <a:lnTo>
                  <a:pt x="106745" y="96110"/>
                </a:lnTo>
                <a:lnTo>
                  <a:pt x="105287" y="103126"/>
                </a:lnTo>
                <a:lnTo>
                  <a:pt x="104315" y="109708"/>
                </a:lnTo>
                <a:lnTo>
                  <a:pt x="103667" y="116002"/>
                </a:lnTo>
                <a:lnTo>
                  <a:pt x="103235" y="122102"/>
                </a:lnTo>
                <a:lnTo>
                  <a:pt x="102947" y="128074"/>
                </a:lnTo>
                <a:lnTo>
                  <a:pt x="102755" y="133960"/>
                </a:lnTo>
                <a:lnTo>
                  <a:pt x="101675" y="142646"/>
                </a:lnTo>
                <a:lnTo>
                  <a:pt x="100002" y="153200"/>
                </a:lnTo>
                <a:lnTo>
                  <a:pt x="97934" y="164999"/>
                </a:lnTo>
                <a:lnTo>
                  <a:pt x="96555" y="174769"/>
                </a:lnTo>
                <a:lnTo>
                  <a:pt x="95637" y="183188"/>
                </a:lnTo>
                <a:lnTo>
                  <a:pt x="94615" y="196670"/>
                </a:lnTo>
                <a:lnTo>
                  <a:pt x="94162" y="205836"/>
                </a:lnTo>
                <a:lnTo>
                  <a:pt x="93960" y="215625"/>
                </a:lnTo>
                <a:lnTo>
                  <a:pt x="93798" y="23145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428"/>
          <p:cNvSpPr/>
          <p:nvPr/>
        </p:nvSpPr>
        <p:spPr>
          <a:xfrm>
            <a:off x="2548889" y="4174807"/>
            <a:ext cx="145734" cy="24495"/>
          </a:xfrm>
          <a:custGeom>
            <a:avLst/>
            <a:gdLst/>
            <a:ahLst/>
            <a:cxnLst/>
            <a:rect l="0" t="0" r="0" b="0"/>
            <a:pathLst>
              <a:path w="145734" h="24495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9326" y="6785"/>
                </a:lnTo>
                <a:lnTo>
                  <a:pt x="11932" y="7381"/>
                </a:lnTo>
                <a:lnTo>
                  <a:pt x="14622" y="7778"/>
                </a:lnTo>
                <a:lnTo>
                  <a:pt x="17369" y="8043"/>
                </a:lnTo>
                <a:lnTo>
                  <a:pt x="20152" y="8219"/>
                </a:lnTo>
                <a:lnTo>
                  <a:pt x="22007" y="9290"/>
                </a:lnTo>
                <a:lnTo>
                  <a:pt x="23244" y="10956"/>
                </a:lnTo>
                <a:lnTo>
                  <a:pt x="24069" y="13019"/>
                </a:lnTo>
                <a:lnTo>
                  <a:pt x="26523" y="14394"/>
                </a:lnTo>
                <a:lnTo>
                  <a:pt x="30065" y="15311"/>
                </a:lnTo>
                <a:lnTo>
                  <a:pt x="34331" y="15923"/>
                </a:lnTo>
                <a:lnTo>
                  <a:pt x="39080" y="16330"/>
                </a:lnTo>
                <a:lnTo>
                  <a:pt x="44151" y="16602"/>
                </a:lnTo>
                <a:lnTo>
                  <a:pt x="49437" y="16783"/>
                </a:lnTo>
                <a:lnTo>
                  <a:pt x="55818" y="17856"/>
                </a:lnTo>
                <a:lnTo>
                  <a:pt x="62930" y="19524"/>
                </a:lnTo>
                <a:lnTo>
                  <a:pt x="70528" y="21589"/>
                </a:lnTo>
                <a:lnTo>
                  <a:pt x="80356" y="22965"/>
                </a:lnTo>
                <a:lnTo>
                  <a:pt x="91671" y="23883"/>
                </a:lnTo>
                <a:lnTo>
                  <a:pt x="103977" y="24494"/>
                </a:lnTo>
                <a:lnTo>
                  <a:pt x="113133" y="23949"/>
                </a:lnTo>
                <a:lnTo>
                  <a:pt x="120190" y="22634"/>
                </a:lnTo>
                <a:lnTo>
                  <a:pt x="125846" y="20805"/>
                </a:lnTo>
                <a:lnTo>
                  <a:pt x="130570" y="19585"/>
                </a:lnTo>
                <a:lnTo>
                  <a:pt x="134672" y="18771"/>
                </a:lnTo>
                <a:lnTo>
                  <a:pt x="145733" y="171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429"/>
          <p:cNvSpPr/>
          <p:nvPr/>
        </p:nvSpPr>
        <p:spPr>
          <a:xfrm>
            <a:off x="2591752" y="4114800"/>
            <a:ext cx="51436" cy="154305"/>
          </a:xfrm>
          <a:custGeom>
            <a:avLst/>
            <a:gdLst/>
            <a:ahLst/>
            <a:cxnLst/>
            <a:rect l="0" t="0" r="0" b="0"/>
            <a:pathLst>
              <a:path w="51436" h="154305">
                <a:moveTo>
                  <a:pt x="51435" y="0"/>
                </a:moveTo>
                <a:lnTo>
                  <a:pt x="51435" y="13652"/>
                </a:lnTo>
                <a:lnTo>
                  <a:pt x="50482" y="18626"/>
                </a:lnTo>
                <a:lnTo>
                  <a:pt x="48895" y="22895"/>
                </a:lnTo>
                <a:lnTo>
                  <a:pt x="46884" y="26693"/>
                </a:lnTo>
                <a:lnTo>
                  <a:pt x="44591" y="32083"/>
                </a:lnTo>
                <a:lnTo>
                  <a:pt x="42110" y="38534"/>
                </a:lnTo>
                <a:lnTo>
                  <a:pt x="39503" y="45691"/>
                </a:lnTo>
                <a:lnTo>
                  <a:pt x="37765" y="51416"/>
                </a:lnTo>
                <a:lnTo>
                  <a:pt x="36607" y="56185"/>
                </a:lnTo>
                <a:lnTo>
                  <a:pt x="35835" y="60316"/>
                </a:lnTo>
                <a:lnTo>
                  <a:pt x="34367" y="65928"/>
                </a:lnTo>
                <a:lnTo>
                  <a:pt x="32436" y="72527"/>
                </a:lnTo>
                <a:lnTo>
                  <a:pt x="30197" y="79784"/>
                </a:lnTo>
                <a:lnTo>
                  <a:pt x="27751" y="85574"/>
                </a:lnTo>
                <a:lnTo>
                  <a:pt x="25168" y="90387"/>
                </a:lnTo>
                <a:lnTo>
                  <a:pt x="22494" y="94548"/>
                </a:lnTo>
                <a:lnTo>
                  <a:pt x="19758" y="102084"/>
                </a:lnTo>
                <a:lnTo>
                  <a:pt x="16982" y="111871"/>
                </a:lnTo>
                <a:lnTo>
                  <a:pt x="14179" y="123158"/>
                </a:lnTo>
                <a:lnTo>
                  <a:pt x="11358" y="131635"/>
                </a:lnTo>
                <a:lnTo>
                  <a:pt x="8524" y="138239"/>
                </a:lnTo>
                <a:lnTo>
                  <a:pt x="0" y="154304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430"/>
          <p:cNvSpPr/>
          <p:nvPr/>
        </p:nvSpPr>
        <p:spPr>
          <a:xfrm>
            <a:off x="2861521" y="4071937"/>
            <a:ext cx="167430" cy="205741"/>
          </a:xfrm>
          <a:custGeom>
            <a:avLst/>
            <a:gdLst/>
            <a:ahLst/>
            <a:cxnLst/>
            <a:rect l="0" t="0" r="0" b="0"/>
            <a:pathLst>
              <a:path w="167430" h="205741">
                <a:moveTo>
                  <a:pt x="4551" y="0"/>
                </a:moveTo>
                <a:lnTo>
                  <a:pt x="0" y="0"/>
                </a:lnTo>
                <a:lnTo>
                  <a:pt x="55990" y="0"/>
                </a:lnTo>
                <a:lnTo>
                  <a:pt x="65514" y="953"/>
                </a:lnTo>
                <a:lnTo>
                  <a:pt x="72815" y="2540"/>
                </a:lnTo>
                <a:lnTo>
                  <a:pt x="78635" y="4551"/>
                </a:lnTo>
                <a:lnTo>
                  <a:pt x="82516" y="6844"/>
                </a:lnTo>
                <a:lnTo>
                  <a:pt x="85103" y="9325"/>
                </a:lnTo>
                <a:lnTo>
                  <a:pt x="86827" y="11932"/>
                </a:lnTo>
                <a:lnTo>
                  <a:pt x="88743" y="17368"/>
                </a:lnTo>
                <a:lnTo>
                  <a:pt x="89254" y="20151"/>
                </a:lnTo>
                <a:lnTo>
                  <a:pt x="92362" y="25784"/>
                </a:lnTo>
                <a:lnTo>
                  <a:pt x="94524" y="28619"/>
                </a:lnTo>
                <a:lnTo>
                  <a:pt x="95013" y="31462"/>
                </a:lnTo>
                <a:lnTo>
                  <a:pt x="94387" y="34310"/>
                </a:lnTo>
                <a:lnTo>
                  <a:pt x="93016" y="37161"/>
                </a:lnTo>
                <a:lnTo>
                  <a:pt x="91151" y="41919"/>
                </a:lnTo>
                <a:lnTo>
                  <a:pt x="86537" y="54826"/>
                </a:lnTo>
                <a:lnTo>
                  <a:pt x="83974" y="60363"/>
                </a:lnTo>
                <a:lnTo>
                  <a:pt x="81312" y="65007"/>
                </a:lnTo>
                <a:lnTo>
                  <a:pt x="78585" y="69055"/>
                </a:lnTo>
                <a:lnTo>
                  <a:pt x="76767" y="72707"/>
                </a:lnTo>
                <a:lnTo>
                  <a:pt x="75555" y="76094"/>
                </a:lnTo>
                <a:lnTo>
                  <a:pt x="74747" y="79304"/>
                </a:lnTo>
                <a:lnTo>
                  <a:pt x="73256" y="83350"/>
                </a:lnTo>
                <a:lnTo>
                  <a:pt x="71309" y="87951"/>
                </a:lnTo>
                <a:lnTo>
                  <a:pt x="69059" y="92925"/>
                </a:lnTo>
                <a:lnTo>
                  <a:pt x="66606" y="97192"/>
                </a:lnTo>
                <a:lnTo>
                  <a:pt x="64019" y="100990"/>
                </a:lnTo>
                <a:lnTo>
                  <a:pt x="61341" y="104474"/>
                </a:lnTo>
                <a:lnTo>
                  <a:pt x="57651" y="111559"/>
                </a:lnTo>
                <a:lnTo>
                  <a:pt x="53286" y="121046"/>
                </a:lnTo>
                <a:lnTo>
                  <a:pt x="48471" y="132132"/>
                </a:lnTo>
                <a:lnTo>
                  <a:pt x="45261" y="140476"/>
                </a:lnTo>
                <a:lnTo>
                  <a:pt x="43121" y="146990"/>
                </a:lnTo>
                <a:lnTo>
                  <a:pt x="41694" y="152286"/>
                </a:lnTo>
                <a:lnTo>
                  <a:pt x="40743" y="156769"/>
                </a:lnTo>
                <a:lnTo>
                  <a:pt x="40109" y="160710"/>
                </a:lnTo>
                <a:lnTo>
                  <a:pt x="39092" y="169329"/>
                </a:lnTo>
                <a:lnTo>
                  <a:pt x="39960" y="170988"/>
                </a:lnTo>
                <a:lnTo>
                  <a:pt x="43466" y="175372"/>
                </a:lnTo>
                <a:lnTo>
                  <a:pt x="45734" y="176923"/>
                </a:lnTo>
                <a:lnTo>
                  <a:pt x="50795" y="178645"/>
                </a:lnTo>
                <a:lnTo>
                  <a:pt x="53478" y="179104"/>
                </a:lnTo>
                <a:lnTo>
                  <a:pt x="56219" y="179410"/>
                </a:lnTo>
                <a:lnTo>
                  <a:pt x="58999" y="179614"/>
                </a:lnTo>
                <a:lnTo>
                  <a:pt x="62757" y="179751"/>
                </a:lnTo>
                <a:lnTo>
                  <a:pt x="72013" y="179902"/>
                </a:lnTo>
                <a:lnTo>
                  <a:pt x="80006" y="180894"/>
                </a:lnTo>
                <a:lnTo>
                  <a:pt x="90096" y="182509"/>
                </a:lnTo>
                <a:lnTo>
                  <a:pt x="101586" y="184538"/>
                </a:lnTo>
                <a:lnTo>
                  <a:pt x="110199" y="185890"/>
                </a:lnTo>
                <a:lnTo>
                  <a:pt x="116893" y="186792"/>
                </a:lnTo>
                <a:lnTo>
                  <a:pt x="122308" y="187393"/>
                </a:lnTo>
                <a:lnTo>
                  <a:pt x="126871" y="187794"/>
                </a:lnTo>
                <a:lnTo>
                  <a:pt x="130865" y="188061"/>
                </a:lnTo>
                <a:lnTo>
                  <a:pt x="134481" y="188239"/>
                </a:lnTo>
                <a:lnTo>
                  <a:pt x="137843" y="189310"/>
                </a:lnTo>
                <a:lnTo>
                  <a:pt x="141037" y="190977"/>
                </a:lnTo>
                <a:lnTo>
                  <a:pt x="144120" y="193041"/>
                </a:lnTo>
                <a:lnTo>
                  <a:pt x="147127" y="194416"/>
                </a:lnTo>
                <a:lnTo>
                  <a:pt x="150084" y="195333"/>
                </a:lnTo>
                <a:lnTo>
                  <a:pt x="153008" y="195945"/>
                </a:lnTo>
                <a:lnTo>
                  <a:pt x="154957" y="197305"/>
                </a:lnTo>
                <a:lnTo>
                  <a:pt x="156257" y="199164"/>
                </a:lnTo>
                <a:lnTo>
                  <a:pt x="157123" y="201356"/>
                </a:lnTo>
                <a:lnTo>
                  <a:pt x="158653" y="202817"/>
                </a:lnTo>
                <a:lnTo>
                  <a:pt x="160626" y="203792"/>
                </a:lnTo>
                <a:lnTo>
                  <a:pt x="167429" y="20574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431"/>
          <p:cNvSpPr/>
          <p:nvPr/>
        </p:nvSpPr>
        <p:spPr>
          <a:xfrm>
            <a:off x="3083359" y="4037647"/>
            <a:ext cx="142525" cy="170920"/>
          </a:xfrm>
          <a:custGeom>
            <a:avLst/>
            <a:gdLst/>
            <a:ahLst/>
            <a:cxnLst/>
            <a:rect l="0" t="0" r="0" b="0"/>
            <a:pathLst>
              <a:path w="142525" h="170920">
                <a:moveTo>
                  <a:pt x="125613" y="17145"/>
                </a:moveTo>
                <a:lnTo>
                  <a:pt x="111960" y="17145"/>
                </a:lnTo>
                <a:lnTo>
                  <a:pt x="106986" y="18098"/>
                </a:lnTo>
                <a:lnTo>
                  <a:pt x="102718" y="19685"/>
                </a:lnTo>
                <a:lnTo>
                  <a:pt x="94482" y="23989"/>
                </a:lnTo>
                <a:lnTo>
                  <a:pt x="84472" y="29077"/>
                </a:lnTo>
                <a:lnTo>
                  <a:pt x="79136" y="33672"/>
                </a:lnTo>
                <a:lnTo>
                  <a:pt x="73673" y="39593"/>
                </a:lnTo>
                <a:lnTo>
                  <a:pt x="68127" y="46398"/>
                </a:lnTo>
                <a:lnTo>
                  <a:pt x="62524" y="52839"/>
                </a:lnTo>
                <a:lnTo>
                  <a:pt x="56884" y="59039"/>
                </a:lnTo>
                <a:lnTo>
                  <a:pt x="51218" y="65077"/>
                </a:lnTo>
                <a:lnTo>
                  <a:pt x="45537" y="71959"/>
                </a:lnTo>
                <a:lnTo>
                  <a:pt x="39844" y="79405"/>
                </a:lnTo>
                <a:lnTo>
                  <a:pt x="34143" y="87227"/>
                </a:lnTo>
                <a:lnTo>
                  <a:pt x="29391" y="93394"/>
                </a:lnTo>
                <a:lnTo>
                  <a:pt x="25270" y="98458"/>
                </a:lnTo>
                <a:lnTo>
                  <a:pt x="21570" y="102786"/>
                </a:lnTo>
                <a:lnTo>
                  <a:pt x="17199" y="109482"/>
                </a:lnTo>
                <a:lnTo>
                  <a:pt x="12379" y="117755"/>
                </a:lnTo>
                <a:lnTo>
                  <a:pt x="7262" y="127081"/>
                </a:lnTo>
                <a:lnTo>
                  <a:pt x="3849" y="134251"/>
                </a:lnTo>
                <a:lnTo>
                  <a:pt x="1575" y="139983"/>
                </a:lnTo>
                <a:lnTo>
                  <a:pt x="58" y="144757"/>
                </a:lnTo>
                <a:lnTo>
                  <a:pt x="0" y="148892"/>
                </a:lnTo>
                <a:lnTo>
                  <a:pt x="913" y="152602"/>
                </a:lnTo>
                <a:lnTo>
                  <a:pt x="2475" y="156027"/>
                </a:lnTo>
                <a:lnTo>
                  <a:pt x="4468" y="159263"/>
                </a:lnTo>
                <a:lnTo>
                  <a:pt x="6750" y="162373"/>
                </a:lnTo>
                <a:lnTo>
                  <a:pt x="9223" y="165399"/>
                </a:lnTo>
                <a:lnTo>
                  <a:pt x="12777" y="167416"/>
                </a:lnTo>
                <a:lnTo>
                  <a:pt x="17052" y="168761"/>
                </a:lnTo>
                <a:lnTo>
                  <a:pt x="21806" y="169657"/>
                </a:lnTo>
                <a:lnTo>
                  <a:pt x="25929" y="170255"/>
                </a:lnTo>
                <a:lnTo>
                  <a:pt x="29629" y="170653"/>
                </a:lnTo>
                <a:lnTo>
                  <a:pt x="33049" y="170919"/>
                </a:lnTo>
                <a:lnTo>
                  <a:pt x="36281" y="170144"/>
                </a:lnTo>
                <a:lnTo>
                  <a:pt x="39388" y="168674"/>
                </a:lnTo>
                <a:lnTo>
                  <a:pt x="42412" y="166742"/>
                </a:lnTo>
                <a:lnTo>
                  <a:pt x="46334" y="165454"/>
                </a:lnTo>
                <a:lnTo>
                  <a:pt x="50853" y="164595"/>
                </a:lnTo>
                <a:lnTo>
                  <a:pt x="55770" y="164023"/>
                </a:lnTo>
                <a:lnTo>
                  <a:pt x="62859" y="160783"/>
                </a:lnTo>
                <a:lnTo>
                  <a:pt x="71394" y="155766"/>
                </a:lnTo>
                <a:lnTo>
                  <a:pt x="80895" y="149564"/>
                </a:lnTo>
                <a:lnTo>
                  <a:pt x="88181" y="144477"/>
                </a:lnTo>
                <a:lnTo>
                  <a:pt x="93991" y="140133"/>
                </a:lnTo>
                <a:lnTo>
                  <a:pt x="98817" y="136285"/>
                </a:lnTo>
                <a:lnTo>
                  <a:pt x="103939" y="131814"/>
                </a:lnTo>
                <a:lnTo>
                  <a:pt x="109259" y="126929"/>
                </a:lnTo>
                <a:lnTo>
                  <a:pt x="114710" y="121766"/>
                </a:lnTo>
                <a:lnTo>
                  <a:pt x="118344" y="117373"/>
                </a:lnTo>
                <a:lnTo>
                  <a:pt x="120767" y="113491"/>
                </a:lnTo>
                <a:lnTo>
                  <a:pt x="122383" y="109951"/>
                </a:lnTo>
                <a:lnTo>
                  <a:pt x="125364" y="105686"/>
                </a:lnTo>
                <a:lnTo>
                  <a:pt x="129257" y="100937"/>
                </a:lnTo>
                <a:lnTo>
                  <a:pt x="133758" y="95866"/>
                </a:lnTo>
                <a:lnTo>
                  <a:pt x="136758" y="90581"/>
                </a:lnTo>
                <a:lnTo>
                  <a:pt x="138758" y="85152"/>
                </a:lnTo>
                <a:lnTo>
                  <a:pt x="140091" y="79628"/>
                </a:lnTo>
                <a:lnTo>
                  <a:pt x="140980" y="74993"/>
                </a:lnTo>
                <a:lnTo>
                  <a:pt x="141573" y="70951"/>
                </a:lnTo>
                <a:lnTo>
                  <a:pt x="141968" y="67303"/>
                </a:lnTo>
                <a:lnTo>
                  <a:pt x="142231" y="63919"/>
                </a:lnTo>
                <a:lnTo>
                  <a:pt x="142407" y="60710"/>
                </a:lnTo>
                <a:lnTo>
                  <a:pt x="142524" y="57618"/>
                </a:lnTo>
                <a:lnTo>
                  <a:pt x="141649" y="54605"/>
                </a:lnTo>
                <a:lnTo>
                  <a:pt x="140114" y="51643"/>
                </a:lnTo>
                <a:lnTo>
                  <a:pt x="138138" y="48716"/>
                </a:lnTo>
                <a:lnTo>
                  <a:pt x="136820" y="45813"/>
                </a:lnTo>
                <a:lnTo>
                  <a:pt x="135942" y="42924"/>
                </a:lnTo>
                <a:lnTo>
                  <a:pt x="135357" y="40046"/>
                </a:lnTo>
                <a:lnTo>
                  <a:pt x="134014" y="38128"/>
                </a:lnTo>
                <a:lnTo>
                  <a:pt x="132166" y="36848"/>
                </a:lnTo>
                <a:lnTo>
                  <a:pt x="129982" y="35996"/>
                </a:lnTo>
                <a:lnTo>
                  <a:pt x="127573" y="34475"/>
                </a:lnTo>
                <a:lnTo>
                  <a:pt x="125015" y="32508"/>
                </a:lnTo>
                <a:lnTo>
                  <a:pt x="122357" y="30245"/>
                </a:lnTo>
                <a:lnTo>
                  <a:pt x="120585" y="27783"/>
                </a:lnTo>
                <a:lnTo>
                  <a:pt x="118616" y="22508"/>
                </a:lnTo>
                <a:lnTo>
                  <a:pt x="117138" y="19768"/>
                </a:lnTo>
                <a:lnTo>
                  <a:pt x="115200" y="16989"/>
                </a:lnTo>
                <a:lnTo>
                  <a:pt x="99895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432"/>
          <p:cNvSpPr/>
          <p:nvPr/>
        </p:nvSpPr>
        <p:spPr>
          <a:xfrm>
            <a:off x="3337559" y="4123725"/>
            <a:ext cx="197169" cy="16793"/>
          </a:xfrm>
          <a:custGeom>
            <a:avLst/>
            <a:gdLst/>
            <a:ahLst/>
            <a:cxnLst/>
            <a:rect l="0" t="0" r="0" b="0"/>
            <a:pathLst>
              <a:path w="197169" h="16793">
                <a:moveTo>
                  <a:pt x="0" y="8220"/>
                </a:moveTo>
                <a:lnTo>
                  <a:pt x="36912" y="8220"/>
                </a:lnTo>
                <a:lnTo>
                  <a:pt x="45563" y="7267"/>
                </a:lnTo>
                <a:lnTo>
                  <a:pt x="72956" y="3669"/>
                </a:lnTo>
                <a:lnTo>
                  <a:pt x="84832" y="2328"/>
                </a:lnTo>
                <a:lnTo>
                  <a:pt x="94655" y="1435"/>
                </a:lnTo>
                <a:lnTo>
                  <a:pt x="103108" y="839"/>
                </a:lnTo>
                <a:lnTo>
                  <a:pt x="115412" y="442"/>
                </a:lnTo>
                <a:lnTo>
                  <a:pt x="146862" y="0"/>
                </a:lnTo>
                <a:lnTo>
                  <a:pt x="158868" y="835"/>
                </a:lnTo>
                <a:lnTo>
                  <a:pt x="167825" y="2344"/>
                </a:lnTo>
                <a:lnTo>
                  <a:pt x="174748" y="4303"/>
                </a:lnTo>
                <a:lnTo>
                  <a:pt x="180316" y="5608"/>
                </a:lnTo>
                <a:lnTo>
                  <a:pt x="184981" y="6479"/>
                </a:lnTo>
                <a:lnTo>
                  <a:pt x="197168" y="1679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433"/>
          <p:cNvSpPr/>
          <p:nvPr/>
        </p:nvSpPr>
        <p:spPr>
          <a:xfrm>
            <a:off x="3551872" y="4071937"/>
            <a:ext cx="145580" cy="222886"/>
          </a:xfrm>
          <a:custGeom>
            <a:avLst/>
            <a:gdLst/>
            <a:ahLst/>
            <a:cxnLst/>
            <a:rect l="0" t="0" r="0" b="0"/>
            <a:pathLst>
              <a:path w="145580" h="222886">
                <a:moveTo>
                  <a:pt x="0" y="0"/>
                </a:moveTo>
                <a:lnTo>
                  <a:pt x="74333" y="0"/>
                </a:lnTo>
                <a:lnTo>
                  <a:pt x="78130" y="953"/>
                </a:lnTo>
                <a:lnTo>
                  <a:pt x="80662" y="2540"/>
                </a:lnTo>
                <a:lnTo>
                  <a:pt x="82349" y="4551"/>
                </a:lnTo>
                <a:lnTo>
                  <a:pt x="84427" y="5892"/>
                </a:lnTo>
                <a:lnTo>
                  <a:pt x="86765" y="6785"/>
                </a:lnTo>
                <a:lnTo>
                  <a:pt x="89275" y="7381"/>
                </a:lnTo>
                <a:lnTo>
                  <a:pt x="92855" y="9683"/>
                </a:lnTo>
                <a:lnTo>
                  <a:pt x="97146" y="13123"/>
                </a:lnTo>
                <a:lnTo>
                  <a:pt x="101911" y="17321"/>
                </a:lnTo>
                <a:lnTo>
                  <a:pt x="105088" y="22025"/>
                </a:lnTo>
                <a:lnTo>
                  <a:pt x="107206" y="27066"/>
                </a:lnTo>
                <a:lnTo>
                  <a:pt x="108619" y="32331"/>
                </a:lnTo>
                <a:lnTo>
                  <a:pt x="107655" y="37747"/>
                </a:lnTo>
                <a:lnTo>
                  <a:pt x="105107" y="43262"/>
                </a:lnTo>
                <a:lnTo>
                  <a:pt x="101505" y="48844"/>
                </a:lnTo>
                <a:lnTo>
                  <a:pt x="99102" y="53518"/>
                </a:lnTo>
                <a:lnTo>
                  <a:pt x="97500" y="57586"/>
                </a:lnTo>
                <a:lnTo>
                  <a:pt x="96433" y="61251"/>
                </a:lnTo>
                <a:lnTo>
                  <a:pt x="94768" y="63694"/>
                </a:lnTo>
                <a:lnTo>
                  <a:pt x="92706" y="65322"/>
                </a:lnTo>
                <a:lnTo>
                  <a:pt x="90379" y="66408"/>
                </a:lnTo>
                <a:lnTo>
                  <a:pt x="87875" y="69037"/>
                </a:lnTo>
                <a:lnTo>
                  <a:pt x="85254" y="72695"/>
                </a:lnTo>
                <a:lnTo>
                  <a:pt x="82553" y="77038"/>
                </a:lnTo>
                <a:lnTo>
                  <a:pt x="81706" y="79934"/>
                </a:lnTo>
                <a:lnTo>
                  <a:pt x="82093" y="81864"/>
                </a:lnTo>
                <a:lnTo>
                  <a:pt x="83303" y="83152"/>
                </a:lnTo>
                <a:lnTo>
                  <a:pt x="85063" y="84009"/>
                </a:lnTo>
                <a:lnTo>
                  <a:pt x="93996" y="86169"/>
                </a:lnTo>
                <a:lnTo>
                  <a:pt x="106546" y="90050"/>
                </a:lnTo>
                <a:lnTo>
                  <a:pt x="111988" y="91466"/>
                </a:lnTo>
                <a:lnTo>
                  <a:pt x="116568" y="92410"/>
                </a:lnTo>
                <a:lnTo>
                  <a:pt x="120575" y="93039"/>
                </a:lnTo>
                <a:lnTo>
                  <a:pt x="124198" y="94411"/>
                </a:lnTo>
                <a:lnTo>
                  <a:pt x="127566" y="96278"/>
                </a:lnTo>
                <a:lnTo>
                  <a:pt x="130765" y="98475"/>
                </a:lnTo>
                <a:lnTo>
                  <a:pt x="133849" y="99940"/>
                </a:lnTo>
                <a:lnTo>
                  <a:pt x="136857" y="100917"/>
                </a:lnTo>
                <a:lnTo>
                  <a:pt x="139816" y="101568"/>
                </a:lnTo>
                <a:lnTo>
                  <a:pt x="141788" y="102955"/>
                </a:lnTo>
                <a:lnTo>
                  <a:pt x="143103" y="104831"/>
                </a:lnTo>
                <a:lnTo>
                  <a:pt x="144564" y="109456"/>
                </a:lnTo>
                <a:lnTo>
                  <a:pt x="145213" y="114688"/>
                </a:lnTo>
                <a:lnTo>
                  <a:pt x="145386" y="118368"/>
                </a:lnTo>
                <a:lnTo>
                  <a:pt x="145579" y="127538"/>
                </a:lnTo>
                <a:lnTo>
                  <a:pt x="144677" y="131698"/>
                </a:lnTo>
                <a:lnTo>
                  <a:pt x="143124" y="135424"/>
                </a:lnTo>
                <a:lnTo>
                  <a:pt x="141136" y="138860"/>
                </a:lnTo>
                <a:lnTo>
                  <a:pt x="133847" y="150298"/>
                </a:lnTo>
                <a:lnTo>
                  <a:pt x="129236" y="157349"/>
                </a:lnTo>
                <a:lnTo>
                  <a:pt x="124258" y="163954"/>
                </a:lnTo>
                <a:lnTo>
                  <a:pt x="119033" y="170263"/>
                </a:lnTo>
                <a:lnTo>
                  <a:pt x="113646" y="176374"/>
                </a:lnTo>
                <a:lnTo>
                  <a:pt x="107196" y="181400"/>
                </a:lnTo>
                <a:lnTo>
                  <a:pt x="100039" y="185703"/>
                </a:lnTo>
                <a:lnTo>
                  <a:pt x="92411" y="189524"/>
                </a:lnTo>
                <a:lnTo>
                  <a:pt x="87324" y="193025"/>
                </a:lnTo>
                <a:lnTo>
                  <a:pt x="83934" y="196311"/>
                </a:lnTo>
                <a:lnTo>
                  <a:pt x="81674" y="199454"/>
                </a:lnTo>
                <a:lnTo>
                  <a:pt x="79214" y="201549"/>
                </a:lnTo>
                <a:lnTo>
                  <a:pt x="76622" y="202946"/>
                </a:lnTo>
                <a:lnTo>
                  <a:pt x="73941" y="203877"/>
                </a:lnTo>
                <a:lnTo>
                  <a:pt x="70249" y="204498"/>
                </a:lnTo>
                <a:lnTo>
                  <a:pt x="65883" y="204912"/>
                </a:lnTo>
                <a:lnTo>
                  <a:pt x="54289" y="205577"/>
                </a:lnTo>
                <a:lnTo>
                  <a:pt x="50163" y="208207"/>
                </a:lnTo>
                <a:lnTo>
                  <a:pt x="47730" y="210243"/>
                </a:lnTo>
                <a:lnTo>
                  <a:pt x="45155" y="211599"/>
                </a:lnTo>
                <a:lnTo>
                  <a:pt x="42486" y="212504"/>
                </a:lnTo>
                <a:lnTo>
                  <a:pt x="39754" y="213107"/>
                </a:lnTo>
                <a:lnTo>
                  <a:pt x="37933" y="214461"/>
                </a:lnTo>
                <a:lnTo>
                  <a:pt x="36718" y="216317"/>
                </a:lnTo>
                <a:lnTo>
                  <a:pt x="34290" y="22288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434"/>
          <p:cNvSpPr/>
          <p:nvPr/>
        </p:nvSpPr>
        <p:spPr>
          <a:xfrm>
            <a:off x="3706177" y="4039222"/>
            <a:ext cx="178797" cy="247029"/>
          </a:xfrm>
          <a:custGeom>
            <a:avLst/>
            <a:gdLst/>
            <a:ahLst/>
            <a:cxnLst/>
            <a:rect l="0" t="0" r="0" b="0"/>
            <a:pathLst>
              <a:path w="178797" h="247029">
                <a:moveTo>
                  <a:pt x="51435" y="15570"/>
                </a:moveTo>
                <a:lnTo>
                  <a:pt x="70748" y="15570"/>
                </a:lnTo>
                <a:lnTo>
                  <a:pt x="74787" y="16523"/>
                </a:lnTo>
                <a:lnTo>
                  <a:pt x="79386" y="18110"/>
                </a:lnTo>
                <a:lnTo>
                  <a:pt x="84356" y="20121"/>
                </a:lnTo>
                <a:lnTo>
                  <a:pt x="88623" y="21461"/>
                </a:lnTo>
                <a:lnTo>
                  <a:pt x="92419" y="22355"/>
                </a:lnTo>
                <a:lnTo>
                  <a:pt x="95903" y="22951"/>
                </a:lnTo>
                <a:lnTo>
                  <a:pt x="99177" y="23348"/>
                </a:lnTo>
                <a:lnTo>
                  <a:pt x="102314" y="23613"/>
                </a:lnTo>
                <a:lnTo>
                  <a:pt x="105357" y="23790"/>
                </a:lnTo>
                <a:lnTo>
                  <a:pt x="110243" y="22955"/>
                </a:lnTo>
                <a:lnTo>
                  <a:pt x="116358" y="21446"/>
                </a:lnTo>
                <a:lnTo>
                  <a:pt x="123292" y="19487"/>
                </a:lnTo>
                <a:lnTo>
                  <a:pt x="128867" y="18181"/>
                </a:lnTo>
                <a:lnTo>
                  <a:pt x="133536" y="17311"/>
                </a:lnTo>
                <a:lnTo>
                  <a:pt x="137602" y="16731"/>
                </a:lnTo>
                <a:lnTo>
                  <a:pt x="141265" y="15391"/>
                </a:lnTo>
                <a:lnTo>
                  <a:pt x="144659" y="13546"/>
                </a:lnTo>
                <a:lnTo>
                  <a:pt x="147874" y="11363"/>
                </a:lnTo>
                <a:lnTo>
                  <a:pt x="152875" y="8956"/>
                </a:lnTo>
                <a:lnTo>
                  <a:pt x="159067" y="6398"/>
                </a:lnTo>
                <a:lnTo>
                  <a:pt x="175883" y="0"/>
                </a:lnTo>
                <a:lnTo>
                  <a:pt x="177263" y="427"/>
                </a:lnTo>
                <a:lnTo>
                  <a:pt x="178183" y="1665"/>
                </a:lnTo>
                <a:lnTo>
                  <a:pt x="178796" y="3442"/>
                </a:lnTo>
                <a:lnTo>
                  <a:pt x="178252" y="4628"/>
                </a:lnTo>
                <a:lnTo>
                  <a:pt x="176937" y="5418"/>
                </a:lnTo>
                <a:lnTo>
                  <a:pt x="175108" y="5944"/>
                </a:lnTo>
                <a:lnTo>
                  <a:pt x="173889" y="7248"/>
                </a:lnTo>
                <a:lnTo>
                  <a:pt x="173076" y="9070"/>
                </a:lnTo>
                <a:lnTo>
                  <a:pt x="172173" y="14586"/>
                </a:lnTo>
                <a:lnTo>
                  <a:pt x="171932" y="18724"/>
                </a:lnTo>
                <a:lnTo>
                  <a:pt x="171545" y="29952"/>
                </a:lnTo>
                <a:lnTo>
                  <a:pt x="171469" y="39013"/>
                </a:lnTo>
                <a:lnTo>
                  <a:pt x="171458" y="44405"/>
                </a:lnTo>
                <a:lnTo>
                  <a:pt x="170503" y="48128"/>
                </a:lnTo>
                <a:lnTo>
                  <a:pt x="168914" y="52515"/>
                </a:lnTo>
                <a:lnTo>
                  <a:pt x="154968" y="86897"/>
                </a:lnTo>
                <a:lnTo>
                  <a:pt x="151890" y="96459"/>
                </a:lnTo>
                <a:lnTo>
                  <a:pt x="149837" y="104739"/>
                </a:lnTo>
                <a:lnTo>
                  <a:pt x="148469" y="112163"/>
                </a:lnTo>
                <a:lnTo>
                  <a:pt x="145652" y="121875"/>
                </a:lnTo>
                <a:lnTo>
                  <a:pt x="141869" y="133113"/>
                </a:lnTo>
                <a:lnTo>
                  <a:pt x="137442" y="145367"/>
                </a:lnTo>
                <a:lnTo>
                  <a:pt x="134490" y="154489"/>
                </a:lnTo>
                <a:lnTo>
                  <a:pt x="132523" y="161523"/>
                </a:lnTo>
                <a:lnTo>
                  <a:pt x="131211" y="167164"/>
                </a:lnTo>
                <a:lnTo>
                  <a:pt x="130337" y="172830"/>
                </a:lnTo>
                <a:lnTo>
                  <a:pt x="129754" y="178513"/>
                </a:lnTo>
                <a:lnTo>
                  <a:pt x="129105" y="188954"/>
                </a:lnTo>
                <a:lnTo>
                  <a:pt x="128655" y="201974"/>
                </a:lnTo>
                <a:lnTo>
                  <a:pt x="128590" y="219708"/>
                </a:lnTo>
                <a:lnTo>
                  <a:pt x="127636" y="219290"/>
                </a:lnTo>
                <a:lnTo>
                  <a:pt x="124038" y="216285"/>
                </a:lnTo>
                <a:lnTo>
                  <a:pt x="121744" y="215102"/>
                </a:lnTo>
                <a:lnTo>
                  <a:pt x="116656" y="213789"/>
                </a:lnTo>
                <a:lnTo>
                  <a:pt x="111220" y="213205"/>
                </a:lnTo>
                <a:lnTo>
                  <a:pt x="108437" y="213049"/>
                </a:lnTo>
                <a:lnTo>
                  <a:pt x="102804" y="212876"/>
                </a:lnTo>
                <a:lnTo>
                  <a:pt x="99969" y="212830"/>
                </a:lnTo>
                <a:lnTo>
                  <a:pt x="96173" y="213752"/>
                </a:lnTo>
                <a:lnTo>
                  <a:pt x="91738" y="215319"/>
                </a:lnTo>
                <a:lnTo>
                  <a:pt x="86876" y="217316"/>
                </a:lnTo>
                <a:lnTo>
                  <a:pt x="81730" y="218647"/>
                </a:lnTo>
                <a:lnTo>
                  <a:pt x="76394" y="219535"/>
                </a:lnTo>
                <a:lnTo>
                  <a:pt x="70932" y="220126"/>
                </a:lnTo>
                <a:lnTo>
                  <a:pt x="66338" y="221474"/>
                </a:lnTo>
                <a:lnTo>
                  <a:pt x="62323" y="223324"/>
                </a:lnTo>
                <a:lnTo>
                  <a:pt x="58693" y="225510"/>
                </a:lnTo>
                <a:lnTo>
                  <a:pt x="53416" y="227920"/>
                </a:lnTo>
                <a:lnTo>
                  <a:pt x="47041" y="230479"/>
                </a:lnTo>
                <a:lnTo>
                  <a:pt x="39933" y="233138"/>
                </a:lnTo>
                <a:lnTo>
                  <a:pt x="33290" y="234910"/>
                </a:lnTo>
                <a:lnTo>
                  <a:pt x="26955" y="236092"/>
                </a:lnTo>
                <a:lnTo>
                  <a:pt x="0" y="24702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435"/>
          <p:cNvSpPr/>
          <p:nvPr/>
        </p:nvSpPr>
        <p:spPr>
          <a:xfrm>
            <a:off x="1575280" y="4431991"/>
            <a:ext cx="356390" cy="282885"/>
          </a:xfrm>
          <a:custGeom>
            <a:avLst/>
            <a:gdLst/>
            <a:ahLst/>
            <a:cxnLst/>
            <a:rect l="0" t="0" r="0" b="0"/>
            <a:pathLst>
              <a:path w="356390" h="282885">
                <a:moveTo>
                  <a:pt x="356389" y="51426"/>
                </a:moveTo>
                <a:lnTo>
                  <a:pt x="347288" y="46875"/>
                </a:lnTo>
                <a:lnTo>
                  <a:pt x="340279" y="44641"/>
                </a:lnTo>
                <a:lnTo>
                  <a:pt x="330985" y="43089"/>
                </a:lnTo>
                <a:lnTo>
                  <a:pt x="326683" y="42958"/>
                </a:lnTo>
                <a:lnTo>
                  <a:pt x="324203" y="41971"/>
                </a:lnTo>
                <a:lnTo>
                  <a:pt x="318907" y="38334"/>
                </a:lnTo>
                <a:lnTo>
                  <a:pt x="310838" y="36083"/>
                </a:lnTo>
                <a:lnTo>
                  <a:pt x="299237" y="34637"/>
                </a:lnTo>
                <a:lnTo>
                  <a:pt x="292677" y="34387"/>
                </a:lnTo>
                <a:lnTo>
                  <a:pt x="291055" y="33399"/>
                </a:lnTo>
                <a:lnTo>
                  <a:pt x="289973" y="31788"/>
                </a:lnTo>
                <a:lnTo>
                  <a:pt x="289252" y="29761"/>
                </a:lnTo>
                <a:lnTo>
                  <a:pt x="287818" y="28411"/>
                </a:lnTo>
                <a:lnTo>
                  <a:pt x="285910" y="27510"/>
                </a:lnTo>
                <a:lnTo>
                  <a:pt x="281251" y="26509"/>
                </a:lnTo>
                <a:lnTo>
                  <a:pt x="270498" y="25867"/>
                </a:lnTo>
                <a:lnTo>
                  <a:pt x="267696" y="25814"/>
                </a:lnTo>
                <a:lnTo>
                  <a:pt x="256963" y="23215"/>
                </a:lnTo>
                <a:lnTo>
                  <a:pt x="250100" y="21189"/>
                </a:lnTo>
                <a:lnTo>
                  <a:pt x="239935" y="18938"/>
                </a:lnTo>
                <a:lnTo>
                  <a:pt x="229384" y="17936"/>
                </a:lnTo>
                <a:lnTo>
                  <a:pt x="211995" y="17492"/>
                </a:lnTo>
                <a:lnTo>
                  <a:pt x="203929" y="16421"/>
                </a:lnTo>
                <a:lnTo>
                  <a:pt x="196647" y="14755"/>
                </a:lnTo>
                <a:lnTo>
                  <a:pt x="189887" y="12691"/>
                </a:lnTo>
                <a:lnTo>
                  <a:pt x="183475" y="11315"/>
                </a:lnTo>
                <a:lnTo>
                  <a:pt x="177296" y="10398"/>
                </a:lnTo>
                <a:lnTo>
                  <a:pt x="166302" y="9379"/>
                </a:lnTo>
                <a:lnTo>
                  <a:pt x="158241" y="8926"/>
                </a:lnTo>
                <a:lnTo>
                  <a:pt x="151901" y="7853"/>
                </a:lnTo>
                <a:lnTo>
                  <a:pt x="143863" y="6184"/>
                </a:lnTo>
                <a:lnTo>
                  <a:pt x="134696" y="4120"/>
                </a:lnTo>
                <a:lnTo>
                  <a:pt x="124773" y="2744"/>
                </a:lnTo>
                <a:lnTo>
                  <a:pt x="114349" y="1826"/>
                </a:lnTo>
                <a:lnTo>
                  <a:pt x="89094" y="535"/>
                </a:lnTo>
                <a:lnTo>
                  <a:pt x="83895" y="354"/>
                </a:lnTo>
                <a:lnTo>
                  <a:pt x="39191" y="5"/>
                </a:lnTo>
                <a:lnTo>
                  <a:pt x="36339" y="0"/>
                </a:lnTo>
                <a:lnTo>
                  <a:pt x="33485" y="950"/>
                </a:lnTo>
                <a:lnTo>
                  <a:pt x="27774" y="4545"/>
                </a:lnTo>
                <a:lnTo>
                  <a:pt x="26822" y="5885"/>
                </a:lnTo>
                <a:lnTo>
                  <a:pt x="27141" y="6778"/>
                </a:lnTo>
                <a:lnTo>
                  <a:pt x="28305" y="7373"/>
                </a:lnTo>
                <a:lnTo>
                  <a:pt x="29081" y="8722"/>
                </a:lnTo>
                <a:lnTo>
                  <a:pt x="29944" y="12762"/>
                </a:lnTo>
                <a:lnTo>
                  <a:pt x="30430" y="20391"/>
                </a:lnTo>
                <a:lnTo>
                  <a:pt x="30574" y="28684"/>
                </a:lnTo>
                <a:lnTo>
                  <a:pt x="28067" y="36874"/>
                </a:lnTo>
                <a:lnTo>
                  <a:pt x="26066" y="41725"/>
                </a:lnTo>
                <a:lnTo>
                  <a:pt x="24731" y="46863"/>
                </a:lnTo>
                <a:lnTo>
                  <a:pt x="23841" y="52194"/>
                </a:lnTo>
                <a:lnTo>
                  <a:pt x="23248" y="57653"/>
                </a:lnTo>
                <a:lnTo>
                  <a:pt x="22589" y="66259"/>
                </a:lnTo>
                <a:lnTo>
                  <a:pt x="22296" y="73258"/>
                </a:lnTo>
                <a:lnTo>
                  <a:pt x="22166" y="79545"/>
                </a:lnTo>
                <a:lnTo>
                  <a:pt x="19568" y="88053"/>
                </a:lnTo>
                <a:lnTo>
                  <a:pt x="17542" y="92989"/>
                </a:lnTo>
                <a:lnTo>
                  <a:pt x="16191" y="101042"/>
                </a:lnTo>
                <a:lnTo>
                  <a:pt x="15291" y="111173"/>
                </a:lnTo>
                <a:lnTo>
                  <a:pt x="14690" y="122690"/>
                </a:lnTo>
                <a:lnTo>
                  <a:pt x="13337" y="131321"/>
                </a:lnTo>
                <a:lnTo>
                  <a:pt x="11483" y="138026"/>
                </a:lnTo>
                <a:lnTo>
                  <a:pt x="9294" y="143450"/>
                </a:lnTo>
                <a:lnTo>
                  <a:pt x="7835" y="148970"/>
                </a:lnTo>
                <a:lnTo>
                  <a:pt x="6863" y="154556"/>
                </a:lnTo>
                <a:lnTo>
                  <a:pt x="6214" y="160184"/>
                </a:lnTo>
                <a:lnTo>
                  <a:pt x="5494" y="168978"/>
                </a:lnTo>
                <a:lnTo>
                  <a:pt x="5173" y="177014"/>
                </a:lnTo>
                <a:lnTo>
                  <a:pt x="5031" y="186935"/>
                </a:lnTo>
                <a:lnTo>
                  <a:pt x="4041" y="192248"/>
                </a:lnTo>
                <a:lnTo>
                  <a:pt x="2428" y="197695"/>
                </a:lnTo>
                <a:lnTo>
                  <a:pt x="400" y="203231"/>
                </a:lnTo>
                <a:lnTo>
                  <a:pt x="0" y="206922"/>
                </a:lnTo>
                <a:lnTo>
                  <a:pt x="687" y="209383"/>
                </a:lnTo>
                <a:lnTo>
                  <a:pt x="2097" y="211023"/>
                </a:lnTo>
                <a:lnTo>
                  <a:pt x="3037" y="213069"/>
                </a:lnTo>
                <a:lnTo>
                  <a:pt x="4081" y="217882"/>
                </a:lnTo>
                <a:lnTo>
                  <a:pt x="4360" y="222405"/>
                </a:lnTo>
                <a:lnTo>
                  <a:pt x="4669" y="235049"/>
                </a:lnTo>
                <a:lnTo>
                  <a:pt x="4844" y="249131"/>
                </a:lnTo>
                <a:lnTo>
                  <a:pt x="5821" y="251809"/>
                </a:lnTo>
                <a:lnTo>
                  <a:pt x="7424" y="253595"/>
                </a:lnTo>
                <a:lnTo>
                  <a:pt x="9446" y="254786"/>
                </a:lnTo>
                <a:lnTo>
                  <a:pt x="19312" y="256108"/>
                </a:lnTo>
                <a:lnTo>
                  <a:pt x="25944" y="256461"/>
                </a:lnTo>
                <a:lnTo>
                  <a:pt x="76235" y="256957"/>
                </a:lnTo>
                <a:lnTo>
                  <a:pt x="99135" y="258932"/>
                </a:lnTo>
                <a:lnTo>
                  <a:pt x="123926" y="262153"/>
                </a:lnTo>
                <a:lnTo>
                  <a:pt x="149979" y="266206"/>
                </a:lnTo>
                <a:lnTo>
                  <a:pt x="171157" y="268908"/>
                </a:lnTo>
                <a:lnTo>
                  <a:pt x="189086" y="270709"/>
                </a:lnTo>
                <a:lnTo>
                  <a:pt x="204849" y="271909"/>
                </a:lnTo>
                <a:lnTo>
                  <a:pt x="216310" y="273663"/>
                </a:lnTo>
                <a:lnTo>
                  <a:pt x="224903" y="275784"/>
                </a:lnTo>
                <a:lnTo>
                  <a:pt x="231585" y="278150"/>
                </a:lnTo>
                <a:lnTo>
                  <a:pt x="241548" y="280780"/>
                </a:lnTo>
                <a:lnTo>
                  <a:pt x="262092" y="282884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436"/>
          <p:cNvSpPr/>
          <p:nvPr/>
        </p:nvSpPr>
        <p:spPr>
          <a:xfrm>
            <a:off x="1987053" y="4474845"/>
            <a:ext cx="124566" cy="222383"/>
          </a:xfrm>
          <a:custGeom>
            <a:avLst/>
            <a:gdLst/>
            <a:ahLst/>
            <a:cxnLst/>
            <a:rect l="0" t="0" r="0" b="0"/>
            <a:pathLst>
              <a:path w="124566" h="222383">
                <a:moveTo>
                  <a:pt x="107494" y="0"/>
                </a:moveTo>
                <a:lnTo>
                  <a:pt x="98392" y="0"/>
                </a:lnTo>
                <a:lnTo>
                  <a:pt x="94759" y="952"/>
                </a:lnTo>
                <a:lnTo>
                  <a:pt x="91384" y="2540"/>
                </a:lnTo>
                <a:lnTo>
                  <a:pt x="88181" y="4550"/>
                </a:lnTo>
                <a:lnTo>
                  <a:pt x="85094" y="5891"/>
                </a:lnTo>
                <a:lnTo>
                  <a:pt x="82083" y="6785"/>
                </a:lnTo>
                <a:lnTo>
                  <a:pt x="79123" y="7381"/>
                </a:lnTo>
                <a:lnTo>
                  <a:pt x="77150" y="8730"/>
                </a:lnTo>
                <a:lnTo>
                  <a:pt x="75835" y="10582"/>
                </a:lnTo>
                <a:lnTo>
                  <a:pt x="74958" y="12770"/>
                </a:lnTo>
                <a:lnTo>
                  <a:pt x="73421" y="14228"/>
                </a:lnTo>
                <a:lnTo>
                  <a:pt x="71444" y="15200"/>
                </a:lnTo>
                <a:lnTo>
                  <a:pt x="69173" y="15849"/>
                </a:lnTo>
                <a:lnTo>
                  <a:pt x="66707" y="17233"/>
                </a:lnTo>
                <a:lnTo>
                  <a:pt x="64110" y="19109"/>
                </a:lnTo>
                <a:lnTo>
                  <a:pt x="57649" y="24412"/>
                </a:lnTo>
                <a:lnTo>
                  <a:pt x="54226" y="30217"/>
                </a:lnTo>
                <a:lnTo>
                  <a:pt x="51979" y="34432"/>
                </a:lnTo>
                <a:lnTo>
                  <a:pt x="48577" y="39147"/>
                </a:lnTo>
                <a:lnTo>
                  <a:pt x="44403" y="44195"/>
                </a:lnTo>
                <a:lnTo>
                  <a:pt x="35639" y="53932"/>
                </a:lnTo>
                <a:lnTo>
                  <a:pt x="28568" y="61435"/>
                </a:lnTo>
                <a:lnTo>
                  <a:pt x="26302" y="64769"/>
                </a:lnTo>
                <a:lnTo>
                  <a:pt x="23784" y="71013"/>
                </a:lnTo>
                <a:lnTo>
                  <a:pt x="20124" y="76964"/>
                </a:lnTo>
                <a:lnTo>
                  <a:pt x="17815" y="79884"/>
                </a:lnTo>
                <a:lnTo>
                  <a:pt x="15323" y="82784"/>
                </a:lnTo>
                <a:lnTo>
                  <a:pt x="12709" y="85669"/>
                </a:lnTo>
                <a:lnTo>
                  <a:pt x="10014" y="88545"/>
                </a:lnTo>
                <a:lnTo>
                  <a:pt x="8217" y="91415"/>
                </a:lnTo>
                <a:lnTo>
                  <a:pt x="6221" y="97144"/>
                </a:lnTo>
                <a:lnTo>
                  <a:pt x="4736" y="100957"/>
                </a:lnTo>
                <a:lnTo>
                  <a:pt x="2794" y="105405"/>
                </a:lnTo>
                <a:lnTo>
                  <a:pt x="546" y="110275"/>
                </a:lnTo>
                <a:lnTo>
                  <a:pt x="0" y="119236"/>
                </a:lnTo>
                <a:lnTo>
                  <a:pt x="589" y="130926"/>
                </a:lnTo>
                <a:lnTo>
                  <a:pt x="1934" y="144434"/>
                </a:lnTo>
                <a:lnTo>
                  <a:pt x="3783" y="156297"/>
                </a:lnTo>
                <a:lnTo>
                  <a:pt x="5969" y="167063"/>
                </a:lnTo>
                <a:lnTo>
                  <a:pt x="8378" y="177097"/>
                </a:lnTo>
                <a:lnTo>
                  <a:pt x="10937" y="183787"/>
                </a:lnTo>
                <a:lnTo>
                  <a:pt x="13595" y="188247"/>
                </a:lnTo>
                <a:lnTo>
                  <a:pt x="16320" y="191220"/>
                </a:lnTo>
                <a:lnTo>
                  <a:pt x="21887" y="197064"/>
                </a:lnTo>
                <a:lnTo>
                  <a:pt x="24705" y="199956"/>
                </a:lnTo>
                <a:lnTo>
                  <a:pt x="28489" y="202836"/>
                </a:lnTo>
                <a:lnTo>
                  <a:pt x="32916" y="205709"/>
                </a:lnTo>
                <a:lnTo>
                  <a:pt x="37773" y="208577"/>
                </a:lnTo>
                <a:lnTo>
                  <a:pt x="42916" y="211441"/>
                </a:lnTo>
                <a:lnTo>
                  <a:pt x="53710" y="217164"/>
                </a:lnTo>
                <a:lnTo>
                  <a:pt x="59256" y="219071"/>
                </a:lnTo>
                <a:lnTo>
                  <a:pt x="64857" y="220342"/>
                </a:lnTo>
                <a:lnTo>
                  <a:pt x="70497" y="221189"/>
                </a:lnTo>
                <a:lnTo>
                  <a:pt x="76162" y="221754"/>
                </a:lnTo>
                <a:lnTo>
                  <a:pt x="81843" y="222131"/>
                </a:lnTo>
                <a:lnTo>
                  <a:pt x="87536" y="222382"/>
                </a:lnTo>
                <a:lnTo>
                  <a:pt x="91331" y="221597"/>
                </a:lnTo>
                <a:lnTo>
                  <a:pt x="93861" y="220121"/>
                </a:lnTo>
                <a:lnTo>
                  <a:pt x="95548" y="218185"/>
                </a:lnTo>
                <a:lnTo>
                  <a:pt x="97625" y="216894"/>
                </a:lnTo>
                <a:lnTo>
                  <a:pt x="99962" y="216034"/>
                </a:lnTo>
                <a:lnTo>
                  <a:pt x="102473" y="215460"/>
                </a:lnTo>
                <a:lnTo>
                  <a:pt x="106051" y="213172"/>
                </a:lnTo>
                <a:lnTo>
                  <a:pt x="110342" y="209742"/>
                </a:lnTo>
                <a:lnTo>
                  <a:pt x="115108" y="205551"/>
                </a:lnTo>
                <a:lnTo>
                  <a:pt x="118285" y="201804"/>
                </a:lnTo>
                <a:lnTo>
                  <a:pt x="121815" y="195100"/>
                </a:lnTo>
                <a:lnTo>
                  <a:pt x="123384" y="188946"/>
                </a:lnTo>
                <a:lnTo>
                  <a:pt x="124081" y="182083"/>
                </a:lnTo>
                <a:lnTo>
                  <a:pt x="124267" y="177586"/>
                </a:lnTo>
                <a:lnTo>
                  <a:pt x="124529" y="164695"/>
                </a:lnTo>
                <a:lnTo>
                  <a:pt x="124565" y="161232"/>
                </a:lnTo>
                <a:lnTo>
                  <a:pt x="123637" y="157970"/>
                </a:lnTo>
                <a:lnTo>
                  <a:pt x="120067" y="151807"/>
                </a:lnTo>
                <a:lnTo>
                  <a:pt x="117844" y="145892"/>
                </a:lnTo>
                <a:lnTo>
                  <a:pt x="117252" y="142981"/>
                </a:lnTo>
                <a:lnTo>
                  <a:pt x="115904" y="141040"/>
                </a:lnTo>
                <a:lnTo>
                  <a:pt x="114053" y="139747"/>
                </a:lnTo>
                <a:lnTo>
                  <a:pt x="111867" y="138885"/>
                </a:lnTo>
                <a:lnTo>
                  <a:pt x="109457" y="137357"/>
                </a:lnTo>
                <a:lnTo>
                  <a:pt x="106897" y="135386"/>
                </a:lnTo>
                <a:lnTo>
                  <a:pt x="104239" y="133120"/>
                </a:lnTo>
                <a:lnTo>
                  <a:pt x="100562" y="131609"/>
                </a:lnTo>
                <a:lnTo>
                  <a:pt x="96205" y="130602"/>
                </a:lnTo>
                <a:lnTo>
                  <a:pt x="91395" y="129930"/>
                </a:lnTo>
                <a:lnTo>
                  <a:pt x="85331" y="129482"/>
                </a:lnTo>
                <a:lnTo>
                  <a:pt x="78431" y="129184"/>
                </a:lnTo>
                <a:lnTo>
                  <a:pt x="70974" y="128985"/>
                </a:lnTo>
                <a:lnTo>
                  <a:pt x="64097" y="129805"/>
                </a:lnTo>
                <a:lnTo>
                  <a:pt x="57608" y="131304"/>
                </a:lnTo>
                <a:lnTo>
                  <a:pt x="30341" y="137159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437"/>
          <p:cNvSpPr/>
          <p:nvPr/>
        </p:nvSpPr>
        <p:spPr>
          <a:xfrm>
            <a:off x="2214562" y="4432544"/>
            <a:ext cx="137161" cy="308049"/>
          </a:xfrm>
          <a:custGeom>
            <a:avLst/>
            <a:gdLst/>
            <a:ahLst/>
            <a:cxnLst/>
            <a:rect l="0" t="0" r="0" b="0"/>
            <a:pathLst>
              <a:path w="137161" h="308049">
                <a:moveTo>
                  <a:pt x="137160" y="25156"/>
                </a:moveTo>
                <a:lnTo>
                  <a:pt x="117847" y="5843"/>
                </a:lnTo>
                <a:lnTo>
                  <a:pt x="111902" y="3708"/>
                </a:lnTo>
                <a:lnTo>
                  <a:pt x="104129" y="2285"/>
                </a:lnTo>
                <a:lnTo>
                  <a:pt x="95137" y="1336"/>
                </a:lnTo>
                <a:lnTo>
                  <a:pt x="86284" y="703"/>
                </a:lnTo>
                <a:lnTo>
                  <a:pt x="77526" y="281"/>
                </a:lnTo>
                <a:lnTo>
                  <a:pt x="68829" y="0"/>
                </a:lnTo>
                <a:lnTo>
                  <a:pt x="62078" y="766"/>
                </a:lnTo>
                <a:lnTo>
                  <a:pt x="56626" y="2228"/>
                </a:lnTo>
                <a:lnTo>
                  <a:pt x="45581" y="6868"/>
                </a:lnTo>
                <a:lnTo>
                  <a:pt x="42770" y="11059"/>
                </a:lnTo>
                <a:lnTo>
                  <a:pt x="38991" y="17663"/>
                </a:lnTo>
                <a:lnTo>
                  <a:pt x="34566" y="25876"/>
                </a:lnTo>
                <a:lnTo>
                  <a:pt x="31617" y="34208"/>
                </a:lnTo>
                <a:lnTo>
                  <a:pt x="29650" y="42621"/>
                </a:lnTo>
                <a:lnTo>
                  <a:pt x="28339" y="51086"/>
                </a:lnTo>
                <a:lnTo>
                  <a:pt x="27465" y="58635"/>
                </a:lnTo>
                <a:lnTo>
                  <a:pt x="26883" y="65573"/>
                </a:lnTo>
                <a:lnTo>
                  <a:pt x="26235" y="77409"/>
                </a:lnTo>
                <a:lnTo>
                  <a:pt x="25948" y="85844"/>
                </a:lnTo>
                <a:lnTo>
                  <a:pt x="24918" y="92285"/>
                </a:lnTo>
                <a:lnTo>
                  <a:pt x="23280" y="100389"/>
                </a:lnTo>
                <a:lnTo>
                  <a:pt x="21235" y="109601"/>
                </a:lnTo>
                <a:lnTo>
                  <a:pt x="19871" y="116694"/>
                </a:lnTo>
                <a:lnTo>
                  <a:pt x="18963" y="122377"/>
                </a:lnTo>
                <a:lnTo>
                  <a:pt x="18357" y="127117"/>
                </a:lnTo>
                <a:lnTo>
                  <a:pt x="17953" y="133135"/>
                </a:lnTo>
                <a:lnTo>
                  <a:pt x="17684" y="140004"/>
                </a:lnTo>
                <a:lnTo>
                  <a:pt x="17251" y="157909"/>
                </a:lnTo>
                <a:lnTo>
                  <a:pt x="18168" y="158425"/>
                </a:lnTo>
                <a:lnTo>
                  <a:pt x="19732" y="157817"/>
                </a:lnTo>
                <a:lnTo>
                  <a:pt x="21727" y="156459"/>
                </a:lnTo>
                <a:lnTo>
                  <a:pt x="23057" y="154601"/>
                </a:lnTo>
                <a:lnTo>
                  <a:pt x="25882" y="146483"/>
                </a:lnTo>
                <a:lnTo>
                  <a:pt x="29918" y="137499"/>
                </a:lnTo>
                <a:lnTo>
                  <a:pt x="42507" y="114456"/>
                </a:lnTo>
                <a:lnTo>
                  <a:pt x="51198" y="98977"/>
                </a:lnTo>
                <a:lnTo>
                  <a:pt x="58897" y="83895"/>
                </a:lnTo>
                <a:lnTo>
                  <a:pt x="65935" y="69078"/>
                </a:lnTo>
                <a:lnTo>
                  <a:pt x="72531" y="54437"/>
                </a:lnTo>
                <a:lnTo>
                  <a:pt x="76929" y="43724"/>
                </a:lnTo>
                <a:lnTo>
                  <a:pt x="79861" y="35630"/>
                </a:lnTo>
                <a:lnTo>
                  <a:pt x="84567" y="20346"/>
                </a:lnTo>
                <a:lnTo>
                  <a:pt x="85496" y="12387"/>
                </a:lnTo>
                <a:lnTo>
                  <a:pt x="85623" y="14084"/>
                </a:lnTo>
                <a:lnTo>
                  <a:pt x="85695" y="20393"/>
                </a:lnTo>
                <a:lnTo>
                  <a:pt x="84753" y="22934"/>
                </a:lnTo>
                <a:lnTo>
                  <a:pt x="81165" y="28296"/>
                </a:lnTo>
                <a:lnTo>
                  <a:pt x="78936" y="36394"/>
                </a:lnTo>
                <a:lnTo>
                  <a:pt x="78342" y="41220"/>
                </a:lnTo>
                <a:lnTo>
                  <a:pt x="76993" y="46343"/>
                </a:lnTo>
                <a:lnTo>
                  <a:pt x="75141" y="51663"/>
                </a:lnTo>
                <a:lnTo>
                  <a:pt x="72954" y="57115"/>
                </a:lnTo>
                <a:lnTo>
                  <a:pt x="67984" y="70792"/>
                </a:lnTo>
                <a:lnTo>
                  <a:pt x="65325" y="78440"/>
                </a:lnTo>
                <a:lnTo>
                  <a:pt x="61647" y="91159"/>
                </a:lnTo>
                <a:lnTo>
                  <a:pt x="27088" y="220823"/>
                </a:lnTo>
                <a:lnTo>
                  <a:pt x="23774" y="234658"/>
                </a:lnTo>
                <a:lnTo>
                  <a:pt x="19139" y="255428"/>
                </a:lnTo>
                <a:lnTo>
                  <a:pt x="16569" y="266300"/>
                </a:lnTo>
                <a:lnTo>
                  <a:pt x="0" y="30804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438"/>
          <p:cNvSpPr/>
          <p:nvPr/>
        </p:nvSpPr>
        <p:spPr>
          <a:xfrm>
            <a:off x="2454592" y="4543425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0"/>
                </a:lnTo>
                <a:lnTo>
                  <a:pt x="11932" y="4551"/>
                </a:lnTo>
                <a:lnTo>
                  <a:pt x="15575" y="5891"/>
                </a:lnTo>
                <a:lnTo>
                  <a:pt x="19908" y="6785"/>
                </a:lnTo>
                <a:lnTo>
                  <a:pt x="24702" y="7381"/>
                </a:lnTo>
                <a:lnTo>
                  <a:pt x="35518" y="7778"/>
                </a:lnTo>
                <a:lnTo>
                  <a:pt x="106148" y="8468"/>
                </a:lnTo>
                <a:lnTo>
                  <a:pt x="117438" y="9455"/>
                </a:lnTo>
                <a:lnTo>
                  <a:pt x="171450" y="171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439"/>
          <p:cNvSpPr/>
          <p:nvPr/>
        </p:nvSpPr>
        <p:spPr>
          <a:xfrm>
            <a:off x="2728912" y="4415190"/>
            <a:ext cx="186562" cy="342548"/>
          </a:xfrm>
          <a:custGeom>
            <a:avLst/>
            <a:gdLst/>
            <a:ahLst/>
            <a:cxnLst/>
            <a:rect l="0" t="0" r="0" b="0"/>
            <a:pathLst>
              <a:path w="186562" h="342548">
                <a:moveTo>
                  <a:pt x="0" y="8220"/>
                </a:moveTo>
                <a:lnTo>
                  <a:pt x="18203" y="3669"/>
                </a:lnTo>
                <a:lnTo>
                  <a:pt x="24518" y="2328"/>
                </a:lnTo>
                <a:lnTo>
                  <a:pt x="29680" y="1434"/>
                </a:lnTo>
                <a:lnTo>
                  <a:pt x="34074" y="838"/>
                </a:lnTo>
                <a:lnTo>
                  <a:pt x="38909" y="442"/>
                </a:lnTo>
                <a:lnTo>
                  <a:pt x="44037" y="176"/>
                </a:lnTo>
                <a:lnTo>
                  <a:pt x="49360" y="0"/>
                </a:lnTo>
                <a:lnTo>
                  <a:pt x="54814" y="835"/>
                </a:lnTo>
                <a:lnTo>
                  <a:pt x="60355" y="2344"/>
                </a:lnTo>
                <a:lnTo>
                  <a:pt x="65954" y="4303"/>
                </a:lnTo>
                <a:lnTo>
                  <a:pt x="70640" y="6561"/>
                </a:lnTo>
                <a:lnTo>
                  <a:pt x="74716" y="9019"/>
                </a:lnTo>
                <a:lnTo>
                  <a:pt x="78385" y="11609"/>
                </a:lnTo>
                <a:lnTo>
                  <a:pt x="82737" y="14290"/>
                </a:lnTo>
                <a:lnTo>
                  <a:pt x="87543" y="17029"/>
                </a:lnTo>
                <a:lnTo>
                  <a:pt x="92652" y="19807"/>
                </a:lnTo>
                <a:lnTo>
                  <a:pt x="97010" y="22612"/>
                </a:lnTo>
                <a:lnTo>
                  <a:pt x="100869" y="25435"/>
                </a:lnTo>
                <a:lnTo>
                  <a:pt x="104393" y="28269"/>
                </a:lnTo>
                <a:lnTo>
                  <a:pt x="108648" y="32063"/>
                </a:lnTo>
                <a:lnTo>
                  <a:pt x="118456" y="41360"/>
                </a:lnTo>
                <a:lnTo>
                  <a:pt x="122785" y="46505"/>
                </a:lnTo>
                <a:lnTo>
                  <a:pt x="126624" y="51841"/>
                </a:lnTo>
                <a:lnTo>
                  <a:pt x="130136" y="57303"/>
                </a:lnTo>
                <a:lnTo>
                  <a:pt x="134038" y="65912"/>
                </a:lnTo>
                <a:lnTo>
                  <a:pt x="135079" y="69541"/>
                </a:lnTo>
                <a:lnTo>
                  <a:pt x="134820" y="72913"/>
                </a:lnTo>
                <a:lnTo>
                  <a:pt x="133695" y="76114"/>
                </a:lnTo>
                <a:lnTo>
                  <a:pt x="130858" y="82210"/>
                </a:lnTo>
                <a:lnTo>
                  <a:pt x="129597" y="88094"/>
                </a:lnTo>
                <a:lnTo>
                  <a:pt x="127355" y="90997"/>
                </a:lnTo>
                <a:lnTo>
                  <a:pt x="123956" y="93884"/>
                </a:lnTo>
                <a:lnTo>
                  <a:pt x="119785" y="96762"/>
                </a:lnTo>
                <a:lnTo>
                  <a:pt x="115099" y="101538"/>
                </a:lnTo>
                <a:lnTo>
                  <a:pt x="110070" y="107579"/>
                </a:lnTo>
                <a:lnTo>
                  <a:pt x="104813" y="114464"/>
                </a:lnTo>
                <a:lnTo>
                  <a:pt x="100355" y="119054"/>
                </a:lnTo>
                <a:lnTo>
                  <a:pt x="96431" y="122114"/>
                </a:lnTo>
                <a:lnTo>
                  <a:pt x="92862" y="124155"/>
                </a:lnTo>
                <a:lnTo>
                  <a:pt x="89531" y="126467"/>
                </a:lnTo>
                <a:lnTo>
                  <a:pt x="86357" y="128961"/>
                </a:lnTo>
                <a:lnTo>
                  <a:pt x="83289" y="131577"/>
                </a:lnTo>
                <a:lnTo>
                  <a:pt x="81243" y="134273"/>
                </a:lnTo>
                <a:lnTo>
                  <a:pt x="77691" y="143729"/>
                </a:lnTo>
                <a:lnTo>
                  <a:pt x="78464" y="144279"/>
                </a:lnTo>
                <a:lnTo>
                  <a:pt x="81863" y="144891"/>
                </a:lnTo>
                <a:lnTo>
                  <a:pt x="86548" y="145163"/>
                </a:lnTo>
                <a:lnTo>
                  <a:pt x="89131" y="145235"/>
                </a:lnTo>
                <a:lnTo>
                  <a:pt x="127918" y="145367"/>
                </a:lnTo>
                <a:lnTo>
                  <a:pt x="134809" y="146323"/>
                </a:lnTo>
                <a:lnTo>
                  <a:pt x="143213" y="147914"/>
                </a:lnTo>
                <a:lnTo>
                  <a:pt x="152625" y="149927"/>
                </a:lnTo>
                <a:lnTo>
                  <a:pt x="159852" y="151268"/>
                </a:lnTo>
                <a:lnTo>
                  <a:pt x="165623" y="152163"/>
                </a:lnTo>
                <a:lnTo>
                  <a:pt x="170423" y="152759"/>
                </a:lnTo>
                <a:lnTo>
                  <a:pt x="174575" y="154110"/>
                </a:lnTo>
                <a:lnTo>
                  <a:pt x="178296" y="155962"/>
                </a:lnTo>
                <a:lnTo>
                  <a:pt x="181729" y="158150"/>
                </a:lnTo>
                <a:lnTo>
                  <a:pt x="184018" y="161513"/>
                </a:lnTo>
                <a:lnTo>
                  <a:pt x="186561" y="170330"/>
                </a:lnTo>
                <a:lnTo>
                  <a:pt x="186286" y="174396"/>
                </a:lnTo>
                <a:lnTo>
                  <a:pt x="185151" y="178059"/>
                </a:lnTo>
                <a:lnTo>
                  <a:pt x="181349" y="187526"/>
                </a:lnTo>
                <a:lnTo>
                  <a:pt x="179002" y="195385"/>
                </a:lnTo>
                <a:lnTo>
                  <a:pt x="176485" y="204434"/>
                </a:lnTo>
                <a:lnTo>
                  <a:pt x="171949" y="215230"/>
                </a:lnTo>
                <a:lnTo>
                  <a:pt x="166068" y="227189"/>
                </a:lnTo>
                <a:lnTo>
                  <a:pt x="159290" y="239924"/>
                </a:lnTo>
                <a:lnTo>
                  <a:pt x="152865" y="249367"/>
                </a:lnTo>
                <a:lnTo>
                  <a:pt x="146678" y="256614"/>
                </a:lnTo>
                <a:lnTo>
                  <a:pt x="140648" y="262399"/>
                </a:lnTo>
                <a:lnTo>
                  <a:pt x="133770" y="268160"/>
                </a:lnTo>
                <a:lnTo>
                  <a:pt x="126328" y="273905"/>
                </a:lnTo>
                <a:lnTo>
                  <a:pt x="118508" y="279642"/>
                </a:lnTo>
                <a:lnTo>
                  <a:pt x="84749" y="305917"/>
                </a:lnTo>
                <a:lnTo>
                  <a:pt x="75549" y="313364"/>
                </a:lnTo>
                <a:lnTo>
                  <a:pt x="68464" y="319282"/>
                </a:lnTo>
                <a:lnTo>
                  <a:pt x="62788" y="324179"/>
                </a:lnTo>
                <a:lnTo>
                  <a:pt x="57098" y="327445"/>
                </a:lnTo>
                <a:lnTo>
                  <a:pt x="51401" y="329621"/>
                </a:lnTo>
                <a:lnTo>
                  <a:pt x="45697" y="331072"/>
                </a:lnTo>
                <a:lnTo>
                  <a:pt x="39990" y="332993"/>
                </a:lnTo>
                <a:lnTo>
                  <a:pt x="34280" y="335225"/>
                </a:lnTo>
                <a:lnTo>
                  <a:pt x="8572" y="34254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440"/>
          <p:cNvSpPr/>
          <p:nvPr/>
        </p:nvSpPr>
        <p:spPr>
          <a:xfrm>
            <a:off x="2986087" y="4380547"/>
            <a:ext cx="300038" cy="402908"/>
          </a:xfrm>
          <a:custGeom>
            <a:avLst/>
            <a:gdLst/>
            <a:ahLst/>
            <a:cxnLst/>
            <a:rect l="0" t="0" r="0" b="0"/>
            <a:pathLst>
              <a:path w="300038" h="402908">
                <a:moveTo>
                  <a:pt x="0" y="0"/>
                </a:moveTo>
                <a:lnTo>
                  <a:pt x="0" y="9102"/>
                </a:lnTo>
                <a:lnTo>
                  <a:pt x="952" y="11783"/>
                </a:lnTo>
                <a:lnTo>
                  <a:pt x="2540" y="13570"/>
                </a:lnTo>
                <a:lnTo>
                  <a:pt x="4551" y="14762"/>
                </a:lnTo>
                <a:lnTo>
                  <a:pt x="9325" y="16086"/>
                </a:lnTo>
                <a:lnTo>
                  <a:pt x="11932" y="16439"/>
                </a:lnTo>
                <a:lnTo>
                  <a:pt x="19908" y="14292"/>
                </a:lnTo>
                <a:lnTo>
                  <a:pt x="28851" y="11114"/>
                </a:lnTo>
                <a:lnTo>
                  <a:pt x="36000" y="9702"/>
                </a:lnTo>
                <a:lnTo>
                  <a:pt x="42353" y="9075"/>
                </a:lnTo>
                <a:lnTo>
                  <a:pt x="50256" y="8795"/>
                </a:lnTo>
                <a:lnTo>
                  <a:pt x="63294" y="8672"/>
                </a:lnTo>
                <a:lnTo>
                  <a:pt x="70771" y="7686"/>
                </a:lnTo>
                <a:lnTo>
                  <a:pt x="78613" y="6077"/>
                </a:lnTo>
                <a:lnTo>
                  <a:pt x="86699" y="4052"/>
                </a:lnTo>
                <a:lnTo>
                  <a:pt x="97804" y="2701"/>
                </a:lnTo>
                <a:lnTo>
                  <a:pt x="110923" y="1801"/>
                </a:lnTo>
                <a:lnTo>
                  <a:pt x="125383" y="1200"/>
                </a:lnTo>
                <a:lnTo>
                  <a:pt x="159231" y="534"/>
                </a:lnTo>
                <a:lnTo>
                  <a:pt x="268398" y="1"/>
                </a:lnTo>
                <a:lnTo>
                  <a:pt x="270372" y="953"/>
                </a:lnTo>
                <a:lnTo>
                  <a:pt x="271688" y="2541"/>
                </a:lnTo>
                <a:lnTo>
                  <a:pt x="272565" y="4551"/>
                </a:lnTo>
                <a:lnTo>
                  <a:pt x="273540" y="9326"/>
                </a:lnTo>
                <a:lnTo>
                  <a:pt x="273973" y="16527"/>
                </a:lnTo>
                <a:lnTo>
                  <a:pt x="274274" y="38830"/>
                </a:lnTo>
                <a:lnTo>
                  <a:pt x="275242" y="41126"/>
                </a:lnTo>
                <a:lnTo>
                  <a:pt x="278857" y="46219"/>
                </a:lnTo>
                <a:lnTo>
                  <a:pt x="280202" y="49862"/>
                </a:lnTo>
                <a:lnTo>
                  <a:pt x="281697" y="58992"/>
                </a:lnTo>
                <a:lnTo>
                  <a:pt x="282095" y="70760"/>
                </a:lnTo>
                <a:lnTo>
                  <a:pt x="282861" y="161618"/>
                </a:lnTo>
                <a:lnTo>
                  <a:pt x="282883" y="177639"/>
                </a:lnTo>
                <a:lnTo>
                  <a:pt x="283839" y="182243"/>
                </a:lnTo>
                <a:lnTo>
                  <a:pt x="287441" y="189899"/>
                </a:lnTo>
                <a:lnTo>
                  <a:pt x="292217" y="201557"/>
                </a:lnTo>
                <a:lnTo>
                  <a:pt x="294823" y="208667"/>
                </a:lnTo>
                <a:lnTo>
                  <a:pt x="297720" y="219106"/>
                </a:lnTo>
                <a:lnTo>
                  <a:pt x="299008" y="227873"/>
                </a:lnTo>
                <a:lnTo>
                  <a:pt x="299580" y="238120"/>
                </a:lnTo>
                <a:lnTo>
                  <a:pt x="299902" y="250048"/>
                </a:lnTo>
                <a:lnTo>
                  <a:pt x="300025" y="261100"/>
                </a:lnTo>
                <a:lnTo>
                  <a:pt x="300037" y="277271"/>
                </a:lnTo>
                <a:lnTo>
                  <a:pt x="299084" y="279145"/>
                </a:lnTo>
                <a:lnTo>
                  <a:pt x="297497" y="280394"/>
                </a:lnTo>
                <a:lnTo>
                  <a:pt x="295487" y="281227"/>
                </a:lnTo>
                <a:lnTo>
                  <a:pt x="284463" y="289408"/>
                </a:lnTo>
                <a:lnTo>
                  <a:pt x="275336" y="294678"/>
                </a:lnTo>
                <a:lnTo>
                  <a:pt x="267469" y="300195"/>
                </a:lnTo>
                <a:lnTo>
                  <a:pt x="259845" y="306775"/>
                </a:lnTo>
                <a:lnTo>
                  <a:pt x="250106" y="316050"/>
                </a:lnTo>
                <a:lnTo>
                  <a:pt x="241985" y="322142"/>
                </a:lnTo>
                <a:lnTo>
                  <a:pt x="231809" y="329062"/>
                </a:lnTo>
                <a:lnTo>
                  <a:pt x="190358" y="356147"/>
                </a:lnTo>
                <a:lnTo>
                  <a:pt x="162073" y="373236"/>
                </a:lnTo>
                <a:lnTo>
                  <a:pt x="111442" y="40290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441"/>
          <p:cNvSpPr/>
          <p:nvPr/>
        </p:nvSpPr>
        <p:spPr>
          <a:xfrm>
            <a:off x="1923249" y="4783454"/>
            <a:ext cx="265596" cy="445618"/>
          </a:xfrm>
          <a:custGeom>
            <a:avLst/>
            <a:gdLst/>
            <a:ahLst/>
            <a:cxnLst/>
            <a:rect l="0" t="0" r="0" b="0"/>
            <a:pathLst>
              <a:path w="265596" h="445618">
                <a:moveTo>
                  <a:pt x="265595" y="0"/>
                </a:moveTo>
                <a:lnTo>
                  <a:pt x="251943" y="4552"/>
                </a:lnTo>
                <a:lnTo>
                  <a:pt x="246969" y="6844"/>
                </a:lnTo>
                <a:lnTo>
                  <a:pt x="238902" y="11932"/>
                </a:lnTo>
                <a:lnTo>
                  <a:pt x="234465" y="13671"/>
                </a:lnTo>
                <a:lnTo>
                  <a:pt x="229601" y="14829"/>
                </a:lnTo>
                <a:lnTo>
                  <a:pt x="224455" y="15601"/>
                </a:lnTo>
                <a:lnTo>
                  <a:pt x="219118" y="17068"/>
                </a:lnTo>
                <a:lnTo>
                  <a:pt x="213656" y="18999"/>
                </a:lnTo>
                <a:lnTo>
                  <a:pt x="208109" y="21239"/>
                </a:lnTo>
                <a:lnTo>
                  <a:pt x="201554" y="24637"/>
                </a:lnTo>
                <a:lnTo>
                  <a:pt x="194326" y="28807"/>
                </a:lnTo>
                <a:lnTo>
                  <a:pt x="186650" y="33493"/>
                </a:lnTo>
                <a:lnTo>
                  <a:pt x="179628" y="37569"/>
                </a:lnTo>
                <a:lnTo>
                  <a:pt x="166745" y="44637"/>
                </a:lnTo>
                <a:lnTo>
                  <a:pt x="158738" y="49761"/>
                </a:lnTo>
                <a:lnTo>
                  <a:pt x="149589" y="56034"/>
                </a:lnTo>
                <a:lnTo>
                  <a:pt x="139681" y="63074"/>
                </a:lnTo>
                <a:lnTo>
                  <a:pt x="132122" y="68720"/>
                </a:lnTo>
                <a:lnTo>
                  <a:pt x="126131" y="73435"/>
                </a:lnTo>
                <a:lnTo>
                  <a:pt x="121184" y="77533"/>
                </a:lnTo>
                <a:lnTo>
                  <a:pt x="115981" y="82168"/>
                </a:lnTo>
                <a:lnTo>
                  <a:pt x="105120" y="92400"/>
                </a:lnTo>
                <a:lnTo>
                  <a:pt x="88296" y="108870"/>
                </a:lnTo>
                <a:lnTo>
                  <a:pt x="83578" y="114490"/>
                </a:lnTo>
                <a:lnTo>
                  <a:pt x="72388" y="130549"/>
                </a:lnTo>
                <a:lnTo>
                  <a:pt x="66060" y="138350"/>
                </a:lnTo>
                <a:lnTo>
                  <a:pt x="62087" y="142716"/>
                </a:lnTo>
                <a:lnTo>
                  <a:pt x="52592" y="152647"/>
                </a:lnTo>
                <a:lnTo>
                  <a:pt x="47393" y="160820"/>
                </a:lnTo>
                <a:lnTo>
                  <a:pt x="42022" y="171031"/>
                </a:lnTo>
                <a:lnTo>
                  <a:pt x="20889" y="214858"/>
                </a:lnTo>
                <a:lnTo>
                  <a:pt x="14597" y="227573"/>
                </a:lnTo>
                <a:lnTo>
                  <a:pt x="11586" y="234583"/>
                </a:lnTo>
                <a:lnTo>
                  <a:pt x="8626" y="242114"/>
                </a:lnTo>
                <a:lnTo>
                  <a:pt x="5700" y="249992"/>
                </a:lnTo>
                <a:lnTo>
                  <a:pt x="2449" y="263825"/>
                </a:lnTo>
                <a:lnTo>
                  <a:pt x="1582" y="270181"/>
                </a:lnTo>
                <a:lnTo>
                  <a:pt x="1004" y="279181"/>
                </a:lnTo>
                <a:lnTo>
                  <a:pt x="619" y="289944"/>
                </a:lnTo>
                <a:lnTo>
                  <a:pt x="0" y="332334"/>
                </a:lnTo>
                <a:lnTo>
                  <a:pt x="902" y="342524"/>
                </a:lnTo>
                <a:lnTo>
                  <a:pt x="2456" y="353127"/>
                </a:lnTo>
                <a:lnTo>
                  <a:pt x="4444" y="364006"/>
                </a:lnTo>
                <a:lnTo>
                  <a:pt x="6722" y="373163"/>
                </a:lnTo>
                <a:lnTo>
                  <a:pt x="9193" y="381173"/>
                </a:lnTo>
                <a:lnTo>
                  <a:pt x="11793" y="388418"/>
                </a:lnTo>
                <a:lnTo>
                  <a:pt x="17222" y="401548"/>
                </a:lnTo>
                <a:lnTo>
                  <a:pt x="22810" y="412781"/>
                </a:lnTo>
                <a:lnTo>
                  <a:pt x="28468" y="420948"/>
                </a:lnTo>
                <a:lnTo>
                  <a:pt x="36698" y="427754"/>
                </a:lnTo>
                <a:lnTo>
                  <a:pt x="41560" y="430902"/>
                </a:lnTo>
                <a:lnTo>
                  <a:pt x="46706" y="433953"/>
                </a:lnTo>
                <a:lnTo>
                  <a:pt x="52042" y="436940"/>
                </a:lnTo>
                <a:lnTo>
                  <a:pt x="57504" y="439884"/>
                </a:lnTo>
                <a:lnTo>
                  <a:pt x="63050" y="441846"/>
                </a:lnTo>
                <a:lnTo>
                  <a:pt x="68653" y="443154"/>
                </a:lnTo>
                <a:lnTo>
                  <a:pt x="74293" y="444026"/>
                </a:lnTo>
                <a:lnTo>
                  <a:pt x="79958" y="444607"/>
                </a:lnTo>
                <a:lnTo>
                  <a:pt x="85640" y="444995"/>
                </a:lnTo>
                <a:lnTo>
                  <a:pt x="91332" y="445253"/>
                </a:lnTo>
                <a:lnTo>
                  <a:pt x="105278" y="445541"/>
                </a:lnTo>
                <a:lnTo>
                  <a:pt x="112997" y="445617"/>
                </a:lnTo>
                <a:lnTo>
                  <a:pt x="120048" y="444716"/>
                </a:lnTo>
                <a:lnTo>
                  <a:pt x="126654" y="443163"/>
                </a:lnTo>
                <a:lnTo>
                  <a:pt x="155495" y="433825"/>
                </a:lnTo>
                <a:lnTo>
                  <a:pt x="162667" y="431140"/>
                </a:lnTo>
                <a:lnTo>
                  <a:pt x="169354" y="428396"/>
                </a:lnTo>
                <a:lnTo>
                  <a:pt x="175717" y="425616"/>
                </a:lnTo>
                <a:lnTo>
                  <a:pt x="181864" y="421856"/>
                </a:lnTo>
                <a:lnTo>
                  <a:pt x="187867" y="417445"/>
                </a:lnTo>
                <a:lnTo>
                  <a:pt x="193774" y="412600"/>
                </a:lnTo>
                <a:lnTo>
                  <a:pt x="199617" y="407464"/>
                </a:lnTo>
                <a:lnTo>
                  <a:pt x="205417" y="402135"/>
                </a:lnTo>
                <a:lnTo>
                  <a:pt x="216942" y="391135"/>
                </a:lnTo>
                <a:lnTo>
                  <a:pt x="245583" y="362858"/>
                </a:lnTo>
                <a:lnTo>
                  <a:pt x="249396" y="357158"/>
                </a:lnTo>
                <a:lnTo>
                  <a:pt x="253634" y="345745"/>
                </a:lnTo>
                <a:lnTo>
                  <a:pt x="255716" y="337176"/>
                </a:lnTo>
                <a:lnTo>
                  <a:pt x="260570" y="314957"/>
                </a:lnTo>
                <a:lnTo>
                  <a:pt x="262245" y="306174"/>
                </a:lnTo>
                <a:lnTo>
                  <a:pt x="264106" y="293875"/>
                </a:lnTo>
                <a:lnTo>
                  <a:pt x="263650" y="289262"/>
                </a:lnTo>
                <a:lnTo>
                  <a:pt x="262394" y="285234"/>
                </a:lnTo>
                <a:lnTo>
                  <a:pt x="260603" y="281596"/>
                </a:lnTo>
                <a:lnTo>
                  <a:pt x="257505" y="278219"/>
                </a:lnTo>
                <a:lnTo>
                  <a:pt x="253534" y="275014"/>
                </a:lnTo>
                <a:lnTo>
                  <a:pt x="248982" y="271925"/>
                </a:lnTo>
                <a:lnTo>
                  <a:pt x="244042" y="269867"/>
                </a:lnTo>
                <a:lnTo>
                  <a:pt x="238844" y="268493"/>
                </a:lnTo>
                <a:lnTo>
                  <a:pt x="233474" y="267578"/>
                </a:lnTo>
                <a:lnTo>
                  <a:pt x="227988" y="266016"/>
                </a:lnTo>
                <a:lnTo>
                  <a:pt x="222427" y="264022"/>
                </a:lnTo>
                <a:lnTo>
                  <a:pt x="216814" y="261739"/>
                </a:lnTo>
                <a:lnTo>
                  <a:pt x="211167" y="260218"/>
                </a:lnTo>
                <a:lnTo>
                  <a:pt x="205497" y="259204"/>
                </a:lnTo>
                <a:lnTo>
                  <a:pt x="179870" y="25717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442"/>
          <p:cNvSpPr/>
          <p:nvPr/>
        </p:nvSpPr>
        <p:spPr>
          <a:xfrm>
            <a:off x="2207438" y="4757737"/>
            <a:ext cx="212865" cy="454183"/>
          </a:xfrm>
          <a:custGeom>
            <a:avLst/>
            <a:gdLst/>
            <a:ahLst/>
            <a:cxnLst/>
            <a:rect l="0" t="0" r="0" b="0"/>
            <a:pathLst>
              <a:path w="212865" h="454183">
                <a:moveTo>
                  <a:pt x="212864" y="0"/>
                </a:moveTo>
                <a:lnTo>
                  <a:pt x="194660" y="0"/>
                </a:lnTo>
                <a:lnTo>
                  <a:pt x="187393" y="953"/>
                </a:lnTo>
                <a:lnTo>
                  <a:pt x="180644" y="2540"/>
                </a:lnTo>
                <a:lnTo>
                  <a:pt x="174239" y="4551"/>
                </a:lnTo>
                <a:lnTo>
                  <a:pt x="169016" y="6844"/>
                </a:lnTo>
                <a:lnTo>
                  <a:pt x="164582" y="9325"/>
                </a:lnTo>
                <a:lnTo>
                  <a:pt x="160674" y="11932"/>
                </a:lnTo>
                <a:lnTo>
                  <a:pt x="146171" y="22448"/>
                </a:lnTo>
                <a:lnTo>
                  <a:pt x="136969" y="29253"/>
                </a:lnTo>
                <a:lnTo>
                  <a:pt x="128930" y="35694"/>
                </a:lnTo>
                <a:lnTo>
                  <a:pt x="121665" y="41894"/>
                </a:lnTo>
                <a:lnTo>
                  <a:pt x="114917" y="47932"/>
                </a:lnTo>
                <a:lnTo>
                  <a:pt x="97260" y="64801"/>
                </a:lnTo>
                <a:lnTo>
                  <a:pt x="87217" y="74633"/>
                </a:lnTo>
                <a:lnTo>
                  <a:pt x="79569" y="84046"/>
                </a:lnTo>
                <a:lnTo>
                  <a:pt x="73518" y="93178"/>
                </a:lnTo>
                <a:lnTo>
                  <a:pt x="68532" y="102124"/>
                </a:lnTo>
                <a:lnTo>
                  <a:pt x="63303" y="109992"/>
                </a:lnTo>
                <a:lnTo>
                  <a:pt x="57911" y="117143"/>
                </a:lnTo>
                <a:lnTo>
                  <a:pt x="52412" y="123815"/>
                </a:lnTo>
                <a:lnTo>
                  <a:pt x="47794" y="131121"/>
                </a:lnTo>
                <a:lnTo>
                  <a:pt x="43762" y="138849"/>
                </a:lnTo>
                <a:lnTo>
                  <a:pt x="40122" y="146858"/>
                </a:lnTo>
                <a:lnTo>
                  <a:pt x="36743" y="155056"/>
                </a:lnTo>
                <a:lnTo>
                  <a:pt x="33537" y="163378"/>
                </a:lnTo>
                <a:lnTo>
                  <a:pt x="30448" y="171784"/>
                </a:lnTo>
                <a:lnTo>
                  <a:pt x="26483" y="180245"/>
                </a:lnTo>
                <a:lnTo>
                  <a:pt x="21935" y="188744"/>
                </a:lnTo>
                <a:lnTo>
                  <a:pt x="16998" y="197267"/>
                </a:lnTo>
                <a:lnTo>
                  <a:pt x="13707" y="205806"/>
                </a:lnTo>
                <a:lnTo>
                  <a:pt x="11512" y="214357"/>
                </a:lnTo>
                <a:lnTo>
                  <a:pt x="3440" y="262264"/>
                </a:lnTo>
                <a:lnTo>
                  <a:pt x="1811" y="273903"/>
                </a:lnTo>
                <a:lnTo>
                  <a:pt x="724" y="283567"/>
                </a:lnTo>
                <a:lnTo>
                  <a:pt x="0" y="291914"/>
                </a:lnTo>
                <a:lnTo>
                  <a:pt x="470" y="303195"/>
                </a:lnTo>
                <a:lnTo>
                  <a:pt x="1735" y="316430"/>
                </a:lnTo>
                <a:lnTo>
                  <a:pt x="3531" y="330969"/>
                </a:lnTo>
                <a:lnTo>
                  <a:pt x="6634" y="344471"/>
                </a:lnTo>
                <a:lnTo>
                  <a:pt x="10607" y="357282"/>
                </a:lnTo>
                <a:lnTo>
                  <a:pt x="15161" y="369633"/>
                </a:lnTo>
                <a:lnTo>
                  <a:pt x="20102" y="381677"/>
                </a:lnTo>
                <a:lnTo>
                  <a:pt x="25301" y="393516"/>
                </a:lnTo>
                <a:lnTo>
                  <a:pt x="30672" y="405219"/>
                </a:lnTo>
                <a:lnTo>
                  <a:pt x="35205" y="413974"/>
                </a:lnTo>
                <a:lnTo>
                  <a:pt x="39180" y="420763"/>
                </a:lnTo>
                <a:lnTo>
                  <a:pt x="42782" y="426241"/>
                </a:lnTo>
                <a:lnTo>
                  <a:pt x="47089" y="430846"/>
                </a:lnTo>
                <a:lnTo>
                  <a:pt x="51864" y="434868"/>
                </a:lnTo>
                <a:lnTo>
                  <a:pt x="56953" y="438502"/>
                </a:lnTo>
                <a:lnTo>
                  <a:pt x="61299" y="441877"/>
                </a:lnTo>
                <a:lnTo>
                  <a:pt x="65148" y="445080"/>
                </a:lnTo>
                <a:lnTo>
                  <a:pt x="68667" y="448168"/>
                </a:lnTo>
                <a:lnTo>
                  <a:pt x="72917" y="450226"/>
                </a:lnTo>
                <a:lnTo>
                  <a:pt x="77656" y="451598"/>
                </a:lnTo>
                <a:lnTo>
                  <a:pt x="82720" y="452513"/>
                </a:lnTo>
                <a:lnTo>
                  <a:pt x="87049" y="453123"/>
                </a:lnTo>
                <a:lnTo>
                  <a:pt x="90887" y="453530"/>
                </a:lnTo>
                <a:lnTo>
                  <a:pt x="94399" y="453801"/>
                </a:lnTo>
                <a:lnTo>
                  <a:pt x="98645" y="453982"/>
                </a:lnTo>
                <a:lnTo>
                  <a:pt x="108442" y="454182"/>
                </a:lnTo>
                <a:lnTo>
                  <a:pt x="114675" y="453283"/>
                </a:lnTo>
                <a:lnTo>
                  <a:pt x="121687" y="451731"/>
                </a:lnTo>
                <a:lnTo>
                  <a:pt x="129219" y="449744"/>
                </a:lnTo>
                <a:lnTo>
                  <a:pt x="135194" y="447467"/>
                </a:lnTo>
                <a:lnTo>
                  <a:pt x="140128" y="444996"/>
                </a:lnTo>
                <a:lnTo>
                  <a:pt x="144371" y="442397"/>
                </a:lnTo>
                <a:lnTo>
                  <a:pt x="150057" y="437806"/>
                </a:lnTo>
                <a:lnTo>
                  <a:pt x="156705" y="431888"/>
                </a:lnTo>
                <a:lnTo>
                  <a:pt x="163995" y="425085"/>
                </a:lnTo>
                <a:lnTo>
                  <a:pt x="169807" y="418645"/>
                </a:lnTo>
                <a:lnTo>
                  <a:pt x="174634" y="412447"/>
                </a:lnTo>
                <a:lnTo>
                  <a:pt x="178805" y="406410"/>
                </a:lnTo>
                <a:lnTo>
                  <a:pt x="182538" y="399528"/>
                </a:lnTo>
                <a:lnTo>
                  <a:pt x="185979" y="392081"/>
                </a:lnTo>
                <a:lnTo>
                  <a:pt x="202897" y="350498"/>
                </a:lnTo>
                <a:lnTo>
                  <a:pt x="206219" y="341298"/>
                </a:lnTo>
                <a:lnTo>
                  <a:pt x="209911" y="328535"/>
                </a:lnTo>
                <a:lnTo>
                  <a:pt x="209943" y="323799"/>
                </a:lnTo>
                <a:lnTo>
                  <a:pt x="209011" y="319688"/>
                </a:lnTo>
                <a:lnTo>
                  <a:pt x="207438" y="315996"/>
                </a:lnTo>
                <a:lnTo>
                  <a:pt x="204484" y="311629"/>
                </a:lnTo>
                <a:lnTo>
                  <a:pt x="200610" y="306813"/>
                </a:lnTo>
                <a:lnTo>
                  <a:pt x="196122" y="301697"/>
                </a:lnTo>
                <a:lnTo>
                  <a:pt x="191225" y="298286"/>
                </a:lnTo>
                <a:lnTo>
                  <a:pt x="186056" y="296013"/>
                </a:lnTo>
                <a:lnTo>
                  <a:pt x="180704" y="294497"/>
                </a:lnTo>
                <a:lnTo>
                  <a:pt x="175232" y="292534"/>
                </a:lnTo>
                <a:lnTo>
                  <a:pt x="169678" y="290273"/>
                </a:lnTo>
                <a:lnTo>
                  <a:pt x="164071" y="287812"/>
                </a:lnTo>
                <a:lnTo>
                  <a:pt x="158428" y="287125"/>
                </a:lnTo>
                <a:lnTo>
                  <a:pt x="152761" y="287619"/>
                </a:lnTo>
                <a:lnTo>
                  <a:pt x="147078" y="288901"/>
                </a:lnTo>
                <a:lnTo>
                  <a:pt x="138526" y="289756"/>
                </a:lnTo>
                <a:lnTo>
                  <a:pt x="128063" y="290326"/>
                </a:lnTo>
                <a:lnTo>
                  <a:pt x="116325" y="290706"/>
                </a:lnTo>
                <a:lnTo>
                  <a:pt x="104690" y="291911"/>
                </a:lnTo>
                <a:lnTo>
                  <a:pt x="93123" y="293667"/>
                </a:lnTo>
                <a:lnTo>
                  <a:pt x="81601" y="295790"/>
                </a:lnTo>
                <a:lnTo>
                  <a:pt x="72016" y="298159"/>
                </a:lnTo>
                <a:lnTo>
                  <a:pt x="63720" y="300690"/>
                </a:lnTo>
                <a:lnTo>
                  <a:pt x="41414" y="30861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443"/>
          <p:cNvSpPr/>
          <p:nvPr/>
        </p:nvSpPr>
        <p:spPr>
          <a:xfrm>
            <a:off x="1847137" y="4646295"/>
            <a:ext cx="710323" cy="924453"/>
          </a:xfrm>
          <a:custGeom>
            <a:avLst/>
            <a:gdLst/>
            <a:ahLst/>
            <a:cxnLst/>
            <a:rect l="0" t="0" r="0" b="0"/>
            <a:pathLst>
              <a:path w="710323" h="924453">
                <a:moveTo>
                  <a:pt x="667463" y="17145"/>
                </a:moveTo>
                <a:lnTo>
                  <a:pt x="633388" y="17145"/>
                </a:lnTo>
                <a:lnTo>
                  <a:pt x="618346" y="19685"/>
                </a:lnTo>
                <a:lnTo>
                  <a:pt x="598960" y="23988"/>
                </a:lnTo>
                <a:lnTo>
                  <a:pt x="577645" y="29076"/>
                </a:lnTo>
                <a:lnTo>
                  <a:pt x="560551" y="31973"/>
                </a:lnTo>
                <a:lnTo>
                  <a:pt x="546604" y="34212"/>
                </a:lnTo>
                <a:lnTo>
                  <a:pt x="528042" y="39876"/>
                </a:lnTo>
                <a:lnTo>
                  <a:pt x="508572" y="42930"/>
                </a:lnTo>
                <a:lnTo>
                  <a:pt x="489847" y="47020"/>
                </a:lnTo>
                <a:lnTo>
                  <a:pt x="471365" y="52012"/>
                </a:lnTo>
                <a:lnTo>
                  <a:pt x="453625" y="56454"/>
                </a:lnTo>
                <a:lnTo>
                  <a:pt x="364842" y="68641"/>
                </a:lnTo>
                <a:lnTo>
                  <a:pt x="342843" y="72430"/>
                </a:lnTo>
                <a:lnTo>
                  <a:pt x="325319" y="75909"/>
                </a:lnTo>
                <a:lnTo>
                  <a:pt x="310780" y="79181"/>
                </a:lnTo>
                <a:lnTo>
                  <a:pt x="298229" y="81362"/>
                </a:lnTo>
                <a:lnTo>
                  <a:pt x="276664" y="83786"/>
                </a:lnTo>
                <a:lnTo>
                  <a:pt x="263102" y="84432"/>
                </a:lnTo>
                <a:lnTo>
                  <a:pt x="230254" y="85150"/>
                </a:lnTo>
                <a:lnTo>
                  <a:pt x="178827" y="85554"/>
                </a:lnTo>
                <a:lnTo>
                  <a:pt x="164540" y="86564"/>
                </a:lnTo>
                <a:lnTo>
                  <a:pt x="152159" y="88189"/>
                </a:lnTo>
                <a:lnTo>
                  <a:pt x="131734" y="92535"/>
                </a:lnTo>
                <a:lnTo>
                  <a:pt x="110477" y="100336"/>
                </a:lnTo>
                <a:lnTo>
                  <a:pt x="97723" y="107728"/>
                </a:lnTo>
                <a:lnTo>
                  <a:pt x="91030" y="109792"/>
                </a:lnTo>
                <a:lnTo>
                  <a:pt x="87912" y="113199"/>
                </a:lnTo>
                <a:lnTo>
                  <a:pt x="73171" y="137991"/>
                </a:lnTo>
                <a:lnTo>
                  <a:pt x="58824" y="163363"/>
                </a:lnTo>
                <a:lnTo>
                  <a:pt x="47387" y="185833"/>
                </a:lnTo>
                <a:lnTo>
                  <a:pt x="38813" y="212013"/>
                </a:lnTo>
                <a:lnTo>
                  <a:pt x="33098" y="232975"/>
                </a:lnTo>
                <a:lnTo>
                  <a:pt x="27383" y="254039"/>
                </a:lnTo>
                <a:lnTo>
                  <a:pt x="18810" y="281011"/>
                </a:lnTo>
                <a:lnTo>
                  <a:pt x="11190" y="302443"/>
                </a:lnTo>
                <a:lnTo>
                  <a:pt x="8509" y="329325"/>
                </a:lnTo>
                <a:lnTo>
                  <a:pt x="7882" y="356869"/>
                </a:lnTo>
                <a:lnTo>
                  <a:pt x="7384" y="631527"/>
                </a:lnTo>
                <a:lnTo>
                  <a:pt x="0" y="811465"/>
                </a:lnTo>
                <a:lnTo>
                  <a:pt x="1877" y="837219"/>
                </a:lnTo>
                <a:lnTo>
                  <a:pt x="5887" y="856919"/>
                </a:lnTo>
                <a:lnTo>
                  <a:pt x="10844" y="878375"/>
                </a:lnTo>
                <a:lnTo>
                  <a:pt x="16222" y="892992"/>
                </a:lnTo>
                <a:lnTo>
                  <a:pt x="24605" y="906575"/>
                </a:lnTo>
                <a:lnTo>
                  <a:pt x="31420" y="915147"/>
                </a:lnTo>
                <a:lnTo>
                  <a:pt x="41702" y="921183"/>
                </a:lnTo>
                <a:lnTo>
                  <a:pt x="48987" y="923765"/>
                </a:lnTo>
                <a:lnTo>
                  <a:pt x="52263" y="924452"/>
                </a:lnTo>
                <a:lnTo>
                  <a:pt x="66063" y="922678"/>
                </a:lnTo>
                <a:lnTo>
                  <a:pt x="110518" y="913777"/>
                </a:lnTo>
                <a:lnTo>
                  <a:pt x="132276" y="908408"/>
                </a:lnTo>
                <a:lnTo>
                  <a:pt x="187732" y="892649"/>
                </a:lnTo>
                <a:lnTo>
                  <a:pt x="254859" y="877110"/>
                </a:lnTo>
                <a:lnTo>
                  <a:pt x="381702" y="849743"/>
                </a:lnTo>
                <a:lnTo>
                  <a:pt x="405518" y="845577"/>
                </a:lnTo>
                <a:lnTo>
                  <a:pt x="454840" y="838409"/>
                </a:lnTo>
                <a:lnTo>
                  <a:pt x="510416" y="832049"/>
                </a:lnTo>
                <a:lnTo>
                  <a:pt x="539905" y="829019"/>
                </a:lnTo>
                <a:lnTo>
                  <a:pt x="564327" y="826046"/>
                </a:lnTo>
                <a:lnTo>
                  <a:pt x="585370" y="823113"/>
                </a:lnTo>
                <a:lnTo>
                  <a:pt x="604162" y="820204"/>
                </a:lnTo>
                <a:lnTo>
                  <a:pt x="619547" y="817312"/>
                </a:lnTo>
                <a:lnTo>
                  <a:pt x="632661" y="814432"/>
                </a:lnTo>
                <a:lnTo>
                  <a:pt x="652948" y="808692"/>
                </a:lnTo>
                <a:lnTo>
                  <a:pt x="670676" y="800106"/>
                </a:lnTo>
                <a:lnTo>
                  <a:pt x="690710" y="788671"/>
                </a:lnTo>
                <a:lnTo>
                  <a:pt x="694391" y="785813"/>
                </a:lnTo>
                <a:lnTo>
                  <a:pt x="696845" y="780098"/>
                </a:lnTo>
                <a:lnTo>
                  <a:pt x="700298" y="755756"/>
                </a:lnTo>
                <a:lnTo>
                  <a:pt x="701465" y="726958"/>
                </a:lnTo>
                <a:lnTo>
                  <a:pt x="702577" y="706950"/>
                </a:lnTo>
                <a:lnTo>
                  <a:pt x="707606" y="662010"/>
                </a:lnTo>
                <a:lnTo>
                  <a:pt x="709117" y="639031"/>
                </a:lnTo>
                <a:lnTo>
                  <a:pt x="709967" y="614581"/>
                </a:lnTo>
                <a:lnTo>
                  <a:pt x="710322" y="445704"/>
                </a:lnTo>
                <a:lnTo>
                  <a:pt x="707784" y="426373"/>
                </a:lnTo>
                <a:lnTo>
                  <a:pt x="703540" y="402240"/>
                </a:lnTo>
                <a:lnTo>
                  <a:pt x="700642" y="381656"/>
                </a:lnTo>
                <a:lnTo>
                  <a:pt x="697202" y="366832"/>
                </a:lnTo>
                <a:lnTo>
                  <a:pt x="693004" y="350282"/>
                </a:lnTo>
                <a:lnTo>
                  <a:pt x="685799" y="324273"/>
                </a:lnTo>
                <a:lnTo>
                  <a:pt x="678928" y="296106"/>
                </a:lnTo>
                <a:lnTo>
                  <a:pt x="676892" y="273155"/>
                </a:lnTo>
                <a:lnTo>
                  <a:pt x="675463" y="256657"/>
                </a:lnTo>
                <a:lnTo>
                  <a:pt x="670257" y="232256"/>
                </a:lnTo>
                <a:lnTo>
                  <a:pt x="666385" y="206823"/>
                </a:lnTo>
                <a:lnTo>
                  <a:pt x="658729" y="173201"/>
                </a:lnTo>
                <a:lnTo>
                  <a:pt x="654056" y="148098"/>
                </a:lnTo>
                <a:lnTo>
                  <a:pt x="651026" y="130591"/>
                </a:lnTo>
                <a:lnTo>
                  <a:pt x="643861" y="103830"/>
                </a:lnTo>
                <a:lnTo>
                  <a:pt x="642163" y="80199"/>
                </a:lnTo>
                <a:lnTo>
                  <a:pt x="641869" y="58370"/>
                </a:lnTo>
                <a:lnTo>
                  <a:pt x="637231" y="33804"/>
                </a:lnTo>
                <a:lnTo>
                  <a:pt x="636831" y="27299"/>
                </a:lnTo>
                <a:lnTo>
                  <a:pt x="637516" y="22009"/>
                </a:lnTo>
                <a:lnTo>
                  <a:pt x="640492" y="12553"/>
                </a:lnTo>
                <a:lnTo>
                  <a:pt x="641745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(100 – 15*4÷2)(10-5*2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MARTPenAnnotation1296"/>
          <p:cNvSpPr/>
          <p:nvPr/>
        </p:nvSpPr>
        <p:spPr>
          <a:xfrm>
            <a:off x="844194" y="2323147"/>
            <a:ext cx="24486" cy="240031"/>
          </a:xfrm>
          <a:custGeom>
            <a:avLst/>
            <a:gdLst/>
            <a:ahLst/>
            <a:cxnLst/>
            <a:rect l="0" t="0" r="0" b="0"/>
            <a:pathLst>
              <a:path w="24486" h="240031">
                <a:moveTo>
                  <a:pt x="24485" y="0"/>
                </a:moveTo>
                <a:lnTo>
                  <a:pt x="24485" y="98979"/>
                </a:lnTo>
                <a:lnTo>
                  <a:pt x="23533" y="105039"/>
                </a:lnTo>
                <a:lnTo>
                  <a:pt x="21945" y="110983"/>
                </a:lnTo>
                <a:lnTo>
                  <a:pt x="12554" y="138763"/>
                </a:lnTo>
                <a:lnTo>
                  <a:pt x="10816" y="145849"/>
                </a:lnTo>
                <a:lnTo>
                  <a:pt x="9658" y="152477"/>
                </a:lnTo>
                <a:lnTo>
                  <a:pt x="8885" y="158802"/>
                </a:lnTo>
                <a:lnTo>
                  <a:pt x="8370" y="165875"/>
                </a:lnTo>
                <a:lnTo>
                  <a:pt x="8027" y="173449"/>
                </a:lnTo>
                <a:lnTo>
                  <a:pt x="7798" y="181355"/>
                </a:lnTo>
                <a:lnTo>
                  <a:pt x="6693" y="188531"/>
                </a:lnTo>
                <a:lnTo>
                  <a:pt x="5004" y="195220"/>
                </a:lnTo>
                <a:lnTo>
                  <a:pt x="2925" y="201584"/>
                </a:lnTo>
                <a:lnTo>
                  <a:pt x="1539" y="206779"/>
                </a:lnTo>
                <a:lnTo>
                  <a:pt x="616" y="211195"/>
                </a:lnTo>
                <a:lnTo>
                  <a:pt x="0" y="215092"/>
                </a:lnTo>
                <a:lnTo>
                  <a:pt x="542" y="218642"/>
                </a:lnTo>
                <a:lnTo>
                  <a:pt x="1855" y="221961"/>
                </a:lnTo>
                <a:lnTo>
                  <a:pt x="3684" y="225127"/>
                </a:lnTo>
                <a:lnTo>
                  <a:pt x="4903" y="228190"/>
                </a:lnTo>
                <a:lnTo>
                  <a:pt x="5715" y="231184"/>
                </a:lnTo>
                <a:lnTo>
                  <a:pt x="7340" y="24003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297"/>
          <p:cNvSpPr/>
          <p:nvPr/>
        </p:nvSpPr>
        <p:spPr>
          <a:xfrm>
            <a:off x="995409" y="2383155"/>
            <a:ext cx="206699" cy="188196"/>
          </a:xfrm>
          <a:custGeom>
            <a:avLst/>
            <a:gdLst/>
            <a:ahLst/>
            <a:cxnLst/>
            <a:rect l="0" t="0" r="0" b="0"/>
            <a:pathLst>
              <a:path w="206699" h="188196">
                <a:moveTo>
                  <a:pt x="70438" y="0"/>
                </a:moveTo>
                <a:lnTo>
                  <a:pt x="65887" y="4551"/>
                </a:lnTo>
                <a:lnTo>
                  <a:pt x="63594" y="5891"/>
                </a:lnTo>
                <a:lnTo>
                  <a:pt x="58506" y="7380"/>
                </a:lnTo>
                <a:lnTo>
                  <a:pt x="54864" y="9683"/>
                </a:lnTo>
                <a:lnTo>
                  <a:pt x="50530" y="13122"/>
                </a:lnTo>
                <a:lnTo>
                  <a:pt x="45736" y="17321"/>
                </a:lnTo>
                <a:lnTo>
                  <a:pt x="37869" y="24525"/>
                </a:lnTo>
                <a:lnTo>
                  <a:pt x="34438" y="27780"/>
                </a:lnTo>
                <a:lnTo>
                  <a:pt x="31198" y="31855"/>
                </a:lnTo>
                <a:lnTo>
                  <a:pt x="28085" y="36476"/>
                </a:lnTo>
                <a:lnTo>
                  <a:pt x="25058" y="41462"/>
                </a:lnTo>
                <a:lnTo>
                  <a:pt x="23040" y="45739"/>
                </a:lnTo>
                <a:lnTo>
                  <a:pt x="21694" y="49543"/>
                </a:lnTo>
                <a:lnTo>
                  <a:pt x="20797" y="53031"/>
                </a:lnTo>
                <a:lnTo>
                  <a:pt x="19246" y="57261"/>
                </a:lnTo>
                <a:lnTo>
                  <a:pt x="17260" y="61986"/>
                </a:lnTo>
                <a:lnTo>
                  <a:pt x="14984" y="67042"/>
                </a:lnTo>
                <a:lnTo>
                  <a:pt x="11561" y="76127"/>
                </a:lnTo>
                <a:lnTo>
                  <a:pt x="2678" y="101462"/>
                </a:lnTo>
                <a:lnTo>
                  <a:pt x="500" y="113361"/>
                </a:lnTo>
                <a:lnTo>
                  <a:pt x="0" y="124151"/>
                </a:lnTo>
                <a:lnTo>
                  <a:pt x="619" y="134202"/>
                </a:lnTo>
                <a:lnTo>
                  <a:pt x="1985" y="141855"/>
                </a:lnTo>
                <a:lnTo>
                  <a:pt x="3847" y="147910"/>
                </a:lnTo>
                <a:lnTo>
                  <a:pt x="6042" y="152899"/>
                </a:lnTo>
                <a:lnTo>
                  <a:pt x="8457" y="157178"/>
                </a:lnTo>
                <a:lnTo>
                  <a:pt x="11020" y="160982"/>
                </a:lnTo>
                <a:lnTo>
                  <a:pt x="13681" y="164472"/>
                </a:lnTo>
                <a:lnTo>
                  <a:pt x="17360" y="167750"/>
                </a:lnTo>
                <a:lnTo>
                  <a:pt x="21718" y="170888"/>
                </a:lnTo>
                <a:lnTo>
                  <a:pt x="26528" y="173933"/>
                </a:lnTo>
                <a:lnTo>
                  <a:pt x="32592" y="175963"/>
                </a:lnTo>
                <a:lnTo>
                  <a:pt x="39492" y="177316"/>
                </a:lnTo>
                <a:lnTo>
                  <a:pt x="46950" y="178218"/>
                </a:lnTo>
                <a:lnTo>
                  <a:pt x="53827" y="179772"/>
                </a:lnTo>
                <a:lnTo>
                  <a:pt x="60316" y="181760"/>
                </a:lnTo>
                <a:lnTo>
                  <a:pt x="66548" y="184038"/>
                </a:lnTo>
                <a:lnTo>
                  <a:pt x="73559" y="185557"/>
                </a:lnTo>
                <a:lnTo>
                  <a:pt x="81092" y="186570"/>
                </a:lnTo>
                <a:lnTo>
                  <a:pt x="88970" y="187245"/>
                </a:lnTo>
                <a:lnTo>
                  <a:pt x="97080" y="187695"/>
                </a:lnTo>
                <a:lnTo>
                  <a:pt x="113712" y="188195"/>
                </a:lnTo>
                <a:lnTo>
                  <a:pt x="121195" y="187375"/>
                </a:lnTo>
                <a:lnTo>
                  <a:pt x="128088" y="185877"/>
                </a:lnTo>
                <a:lnTo>
                  <a:pt x="134589" y="183925"/>
                </a:lnTo>
                <a:lnTo>
                  <a:pt x="140828" y="181672"/>
                </a:lnTo>
                <a:lnTo>
                  <a:pt x="146892" y="179217"/>
                </a:lnTo>
                <a:lnTo>
                  <a:pt x="152840" y="176628"/>
                </a:lnTo>
                <a:lnTo>
                  <a:pt x="164529" y="171211"/>
                </a:lnTo>
                <a:lnTo>
                  <a:pt x="170312" y="168433"/>
                </a:lnTo>
                <a:lnTo>
                  <a:pt x="175121" y="163724"/>
                </a:lnTo>
                <a:lnTo>
                  <a:pt x="179279" y="157726"/>
                </a:lnTo>
                <a:lnTo>
                  <a:pt x="183004" y="150871"/>
                </a:lnTo>
                <a:lnTo>
                  <a:pt x="187392" y="144395"/>
                </a:lnTo>
                <a:lnTo>
                  <a:pt x="192222" y="138174"/>
                </a:lnTo>
                <a:lnTo>
                  <a:pt x="197347" y="132120"/>
                </a:lnTo>
                <a:lnTo>
                  <a:pt x="200764" y="125228"/>
                </a:lnTo>
                <a:lnTo>
                  <a:pt x="203042" y="117775"/>
                </a:lnTo>
                <a:lnTo>
                  <a:pt x="204561" y="109949"/>
                </a:lnTo>
                <a:lnTo>
                  <a:pt x="205573" y="102827"/>
                </a:lnTo>
                <a:lnTo>
                  <a:pt x="206248" y="96174"/>
                </a:lnTo>
                <a:lnTo>
                  <a:pt x="206698" y="89833"/>
                </a:lnTo>
                <a:lnTo>
                  <a:pt x="206045" y="83701"/>
                </a:lnTo>
                <a:lnTo>
                  <a:pt x="204658" y="77708"/>
                </a:lnTo>
                <a:lnTo>
                  <a:pt x="202780" y="71808"/>
                </a:lnTo>
                <a:lnTo>
                  <a:pt x="200576" y="65969"/>
                </a:lnTo>
                <a:lnTo>
                  <a:pt x="198154" y="60172"/>
                </a:lnTo>
                <a:lnTo>
                  <a:pt x="195587" y="54402"/>
                </a:lnTo>
                <a:lnTo>
                  <a:pt x="191971" y="48651"/>
                </a:lnTo>
                <a:lnTo>
                  <a:pt x="187655" y="42911"/>
                </a:lnTo>
                <a:lnTo>
                  <a:pt x="182872" y="37180"/>
                </a:lnTo>
                <a:lnTo>
                  <a:pt x="177779" y="33359"/>
                </a:lnTo>
                <a:lnTo>
                  <a:pt x="172479" y="30812"/>
                </a:lnTo>
                <a:lnTo>
                  <a:pt x="167040" y="29114"/>
                </a:lnTo>
                <a:lnTo>
                  <a:pt x="161510" y="27029"/>
                </a:lnTo>
                <a:lnTo>
                  <a:pt x="155917" y="24686"/>
                </a:lnTo>
                <a:lnTo>
                  <a:pt x="150284" y="22173"/>
                </a:lnTo>
                <a:lnTo>
                  <a:pt x="145576" y="20497"/>
                </a:lnTo>
                <a:lnTo>
                  <a:pt x="141485" y="19379"/>
                </a:lnTo>
                <a:lnTo>
                  <a:pt x="113300" y="1714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98"/>
          <p:cNvSpPr/>
          <p:nvPr/>
        </p:nvSpPr>
        <p:spPr>
          <a:xfrm>
            <a:off x="1297446" y="2434589"/>
            <a:ext cx="186368" cy="145607"/>
          </a:xfrm>
          <a:custGeom>
            <a:avLst/>
            <a:gdLst/>
            <a:ahLst/>
            <a:cxnLst/>
            <a:rect l="0" t="0" r="0" b="0"/>
            <a:pathLst>
              <a:path w="186368" h="145607">
                <a:moveTo>
                  <a:pt x="111301" y="0"/>
                </a:moveTo>
                <a:lnTo>
                  <a:pt x="80057" y="0"/>
                </a:lnTo>
                <a:lnTo>
                  <a:pt x="75231" y="953"/>
                </a:lnTo>
                <a:lnTo>
                  <a:pt x="71062" y="2541"/>
                </a:lnTo>
                <a:lnTo>
                  <a:pt x="67330" y="4552"/>
                </a:lnTo>
                <a:lnTo>
                  <a:pt x="63889" y="6845"/>
                </a:lnTo>
                <a:lnTo>
                  <a:pt x="60643" y="9326"/>
                </a:lnTo>
                <a:lnTo>
                  <a:pt x="57527" y="11932"/>
                </a:lnTo>
                <a:lnTo>
                  <a:pt x="54496" y="14623"/>
                </a:lnTo>
                <a:lnTo>
                  <a:pt x="48590" y="20152"/>
                </a:lnTo>
                <a:lnTo>
                  <a:pt x="36084" y="32415"/>
                </a:lnTo>
                <a:lnTo>
                  <a:pt x="26754" y="41712"/>
                </a:lnTo>
                <a:lnTo>
                  <a:pt x="23504" y="45906"/>
                </a:lnTo>
                <a:lnTo>
                  <a:pt x="21337" y="49654"/>
                </a:lnTo>
                <a:lnTo>
                  <a:pt x="19892" y="53105"/>
                </a:lnTo>
                <a:lnTo>
                  <a:pt x="17977" y="57311"/>
                </a:lnTo>
                <a:lnTo>
                  <a:pt x="13309" y="67065"/>
                </a:lnTo>
                <a:lnTo>
                  <a:pt x="10730" y="71380"/>
                </a:lnTo>
                <a:lnTo>
                  <a:pt x="8059" y="75209"/>
                </a:lnTo>
                <a:lnTo>
                  <a:pt x="5325" y="78715"/>
                </a:lnTo>
                <a:lnTo>
                  <a:pt x="3503" y="82004"/>
                </a:lnTo>
                <a:lnTo>
                  <a:pt x="2288" y="85150"/>
                </a:lnTo>
                <a:lnTo>
                  <a:pt x="1478" y="88199"/>
                </a:lnTo>
                <a:lnTo>
                  <a:pt x="938" y="91185"/>
                </a:lnTo>
                <a:lnTo>
                  <a:pt x="578" y="94127"/>
                </a:lnTo>
                <a:lnTo>
                  <a:pt x="338" y="97042"/>
                </a:lnTo>
                <a:lnTo>
                  <a:pt x="178" y="99937"/>
                </a:lnTo>
                <a:lnTo>
                  <a:pt x="0" y="105694"/>
                </a:lnTo>
                <a:lnTo>
                  <a:pt x="906" y="108563"/>
                </a:lnTo>
                <a:lnTo>
                  <a:pt x="2462" y="111428"/>
                </a:lnTo>
                <a:lnTo>
                  <a:pt x="4451" y="114291"/>
                </a:lnTo>
                <a:lnTo>
                  <a:pt x="8635" y="118104"/>
                </a:lnTo>
                <a:lnTo>
                  <a:pt x="14282" y="122551"/>
                </a:lnTo>
                <a:lnTo>
                  <a:pt x="20904" y="127421"/>
                </a:lnTo>
                <a:lnTo>
                  <a:pt x="27224" y="130668"/>
                </a:lnTo>
                <a:lnTo>
                  <a:pt x="33342" y="132832"/>
                </a:lnTo>
                <a:lnTo>
                  <a:pt x="39326" y="134275"/>
                </a:lnTo>
                <a:lnTo>
                  <a:pt x="45220" y="136189"/>
                </a:lnTo>
                <a:lnTo>
                  <a:pt x="51055" y="138418"/>
                </a:lnTo>
                <a:lnTo>
                  <a:pt x="56849" y="140856"/>
                </a:lnTo>
                <a:lnTo>
                  <a:pt x="62617" y="142482"/>
                </a:lnTo>
                <a:lnTo>
                  <a:pt x="68368" y="143566"/>
                </a:lnTo>
                <a:lnTo>
                  <a:pt x="74106" y="144288"/>
                </a:lnTo>
                <a:lnTo>
                  <a:pt x="79837" y="144770"/>
                </a:lnTo>
                <a:lnTo>
                  <a:pt x="85562" y="145091"/>
                </a:lnTo>
                <a:lnTo>
                  <a:pt x="91284" y="145305"/>
                </a:lnTo>
                <a:lnTo>
                  <a:pt x="122092" y="145606"/>
                </a:lnTo>
                <a:lnTo>
                  <a:pt x="130877" y="144696"/>
                </a:lnTo>
                <a:lnTo>
                  <a:pt x="137687" y="143137"/>
                </a:lnTo>
                <a:lnTo>
                  <a:pt x="143179" y="141145"/>
                </a:lnTo>
                <a:lnTo>
                  <a:pt x="147793" y="138864"/>
                </a:lnTo>
                <a:lnTo>
                  <a:pt x="151821" y="136391"/>
                </a:lnTo>
                <a:lnTo>
                  <a:pt x="155460" y="133790"/>
                </a:lnTo>
                <a:lnTo>
                  <a:pt x="159790" y="130151"/>
                </a:lnTo>
                <a:lnTo>
                  <a:pt x="164582" y="125820"/>
                </a:lnTo>
                <a:lnTo>
                  <a:pt x="169682" y="121028"/>
                </a:lnTo>
                <a:lnTo>
                  <a:pt x="174034" y="114975"/>
                </a:lnTo>
                <a:lnTo>
                  <a:pt x="177888" y="108083"/>
                </a:lnTo>
                <a:lnTo>
                  <a:pt x="181410" y="100631"/>
                </a:lnTo>
                <a:lnTo>
                  <a:pt x="183758" y="91852"/>
                </a:lnTo>
                <a:lnTo>
                  <a:pt x="185323" y="82190"/>
                </a:lnTo>
                <a:lnTo>
                  <a:pt x="186367" y="71939"/>
                </a:lnTo>
                <a:lnTo>
                  <a:pt x="186110" y="63199"/>
                </a:lnTo>
                <a:lnTo>
                  <a:pt x="184986" y="55468"/>
                </a:lnTo>
                <a:lnTo>
                  <a:pt x="183284" y="48409"/>
                </a:lnTo>
                <a:lnTo>
                  <a:pt x="181197" y="42750"/>
                </a:lnTo>
                <a:lnTo>
                  <a:pt x="178854" y="38025"/>
                </a:lnTo>
                <a:lnTo>
                  <a:pt x="176338" y="33923"/>
                </a:lnTo>
                <a:lnTo>
                  <a:pt x="173709" y="30236"/>
                </a:lnTo>
                <a:lnTo>
                  <a:pt x="171004" y="26825"/>
                </a:lnTo>
                <a:lnTo>
                  <a:pt x="168248" y="23598"/>
                </a:lnTo>
                <a:lnTo>
                  <a:pt x="164506" y="20495"/>
                </a:lnTo>
                <a:lnTo>
                  <a:pt x="160106" y="17474"/>
                </a:lnTo>
                <a:lnTo>
                  <a:pt x="155268" y="14507"/>
                </a:lnTo>
                <a:lnTo>
                  <a:pt x="151090" y="12529"/>
                </a:lnTo>
                <a:lnTo>
                  <a:pt x="147352" y="11210"/>
                </a:lnTo>
                <a:lnTo>
                  <a:pt x="143907" y="10331"/>
                </a:lnTo>
                <a:lnTo>
                  <a:pt x="139706" y="9745"/>
                </a:lnTo>
                <a:lnTo>
                  <a:pt x="135000" y="9355"/>
                </a:lnTo>
                <a:lnTo>
                  <a:pt x="129958" y="9094"/>
                </a:lnTo>
                <a:lnTo>
                  <a:pt x="125644" y="7968"/>
                </a:lnTo>
                <a:lnTo>
                  <a:pt x="121815" y="6265"/>
                </a:lnTo>
                <a:lnTo>
                  <a:pt x="118311" y="4177"/>
                </a:lnTo>
                <a:lnTo>
                  <a:pt x="115022" y="2785"/>
                </a:lnTo>
                <a:lnTo>
                  <a:pt x="111876" y="1857"/>
                </a:lnTo>
                <a:lnTo>
                  <a:pt x="102728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99"/>
          <p:cNvSpPr/>
          <p:nvPr/>
        </p:nvSpPr>
        <p:spPr>
          <a:xfrm>
            <a:off x="1691639" y="2528887"/>
            <a:ext cx="162879" cy="25719"/>
          </a:xfrm>
          <a:custGeom>
            <a:avLst/>
            <a:gdLst/>
            <a:ahLst/>
            <a:cxnLst/>
            <a:rect l="0" t="0" r="0" b="0"/>
            <a:pathLst>
              <a:path w="162879" h="25719">
                <a:moveTo>
                  <a:pt x="0" y="25718"/>
                </a:moveTo>
                <a:lnTo>
                  <a:pt x="9102" y="16616"/>
                </a:lnTo>
                <a:lnTo>
                  <a:pt x="12736" y="13935"/>
                </a:lnTo>
                <a:lnTo>
                  <a:pt x="16111" y="12148"/>
                </a:lnTo>
                <a:lnTo>
                  <a:pt x="19313" y="10956"/>
                </a:lnTo>
                <a:lnTo>
                  <a:pt x="23353" y="10161"/>
                </a:lnTo>
                <a:lnTo>
                  <a:pt x="27951" y="9632"/>
                </a:lnTo>
                <a:lnTo>
                  <a:pt x="32922" y="9279"/>
                </a:lnTo>
                <a:lnTo>
                  <a:pt x="38141" y="8091"/>
                </a:lnTo>
                <a:lnTo>
                  <a:pt x="43525" y="6347"/>
                </a:lnTo>
                <a:lnTo>
                  <a:pt x="49019" y="4231"/>
                </a:lnTo>
                <a:lnTo>
                  <a:pt x="56492" y="2821"/>
                </a:lnTo>
                <a:lnTo>
                  <a:pt x="65284" y="1881"/>
                </a:lnTo>
                <a:lnTo>
                  <a:pt x="74955" y="1254"/>
                </a:lnTo>
                <a:lnTo>
                  <a:pt x="90781" y="557"/>
                </a:lnTo>
                <a:lnTo>
                  <a:pt x="162878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00"/>
          <p:cNvSpPr/>
          <p:nvPr/>
        </p:nvSpPr>
        <p:spPr>
          <a:xfrm>
            <a:off x="1940860" y="2451735"/>
            <a:ext cx="203275" cy="188596"/>
          </a:xfrm>
          <a:custGeom>
            <a:avLst/>
            <a:gdLst/>
            <a:ahLst/>
            <a:cxnLst/>
            <a:rect l="0" t="0" r="0" b="0"/>
            <a:pathLst>
              <a:path w="203275" h="188596">
                <a:moveTo>
                  <a:pt x="110824" y="0"/>
                </a:moveTo>
                <a:lnTo>
                  <a:pt x="97172" y="0"/>
                </a:lnTo>
                <a:lnTo>
                  <a:pt x="92198" y="952"/>
                </a:lnTo>
                <a:lnTo>
                  <a:pt x="87929" y="2540"/>
                </a:lnTo>
                <a:lnTo>
                  <a:pt x="84131" y="4551"/>
                </a:lnTo>
                <a:lnTo>
                  <a:pt x="80646" y="6844"/>
                </a:lnTo>
                <a:lnTo>
                  <a:pt x="77371" y="9325"/>
                </a:lnTo>
                <a:lnTo>
                  <a:pt x="74234" y="11931"/>
                </a:lnTo>
                <a:lnTo>
                  <a:pt x="70239" y="14622"/>
                </a:lnTo>
                <a:lnTo>
                  <a:pt x="65670" y="17368"/>
                </a:lnTo>
                <a:lnTo>
                  <a:pt x="60719" y="20151"/>
                </a:lnTo>
                <a:lnTo>
                  <a:pt x="55513" y="23911"/>
                </a:lnTo>
                <a:lnTo>
                  <a:pt x="50138" y="28323"/>
                </a:lnTo>
                <a:lnTo>
                  <a:pt x="40038" y="37353"/>
                </a:lnTo>
                <a:lnTo>
                  <a:pt x="32374" y="44541"/>
                </a:lnTo>
                <a:lnTo>
                  <a:pt x="28044" y="50649"/>
                </a:lnTo>
                <a:lnTo>
                  <a:pt x="23252" y="58531"/>
                </a:lnTo>
                <a:lnTo>
                  <a:pt x="13801" y="75543"/>
                </a:lnTo>
                <a:lnTo>
                  <a:pt x="6425" y="89455"/>
                </a:lnTo>
                <a:lnTo>
                  <a:pt x="4078" y="94879"/>
                </a:lnTo>
                <a:lnTo>
                  <a:pt x="2512" y="99447"/>
                </a:lnTo>
                <a:lnTo>
                  <a:pt x="1469" y="103446"/>
                </a:lnTo>
                <a:lnTo>
                  <a:pt x="773" y="108016"/>
                </a:lnTo>
                <a:lnTo>
                  <a:pt x="310" y="112968"/>
                </a:lnTo>
                <a:lnTo>
                  <a:pt x="0" y="118174"/>
                </a:lnTo>
                <a:lnTo>
                  <a:pt x="747" y="124503"/>
                </a:lnTo>
                <a:lnTo>
                  <a:pt x="2197" y="131579"/>
                </a:lnTo>
                <a:lnTo>
                  <a:pt x="4116" y="139154"/>
                </a:lnTo>
                <a:lnTo>
                  <a:pt x="6348" y="145157"/>
                </a:lnTo>
                <a:lnTo>
                  <a:pt x="8789" y="150111"/>
                </a:lnTo>
                <a:lnTo>
                  <a:pt x="11368" y="154366"/>
                </a:lnTo>
                <a:lnTo>
                  <a:pt x="14993" y="159108"/>
                </a:lnTo>
                <a:lnTo>
                  <a:pt x="19314" y="164175"/>
                </a:lnTo>
                <a:lnTo>
                  <a:pt x="24100" y="169457"/>
                </a:lnTo>
                <a:lnTo>
                  <a:pt x="29196" y="173931"/>
                </a:lnTo>
                <a:lnTo>
                  <a:pt x="34498" y="177867"/>
                </a:lnTo>
                <a:lnTo>
                  <a:pt x="39938" y="181443"/>
                </a:lnTo>
                <a:lnTo>
                  <a:pt x="46421" y="183827"/>
                </a:lnTo>
                <a:lnTo>
                  <a:pt x="53601" y="185416"/>
                </a:lnTo>
                <a:lnTo>
                  <a:pt x="61246" y="186476"/>
                </a:lnTo>
                <a:lnTo>
                  <a:pt x="69200" y="186229"/>
                </a:lnTo>
                <a:lnTo>
                  <a:pt x="77360" y="185113"/>
                </a:lnTo>
                <a:lnTo>
                  <a:pt x="85657" y="183416"/>
                </a:lnTo>
                <a:lnTo>
                  <a:pt x="105037" y="178991"/>
                </a:lnTo>
                <a:lnTo>
                  <a:pt x="115538" y="176477"/>
                </a:lnTo>
                <a:lnTo>
                  <a:pt x="124444" y="173849"/>
                </a:lnTo>
                <a:lnTo>
                  <a:pt x="132287" y="171144"/>
                </a:lnTo>
                <a:lnTo>
                  <a:pt x="139420" y="168388"/>
                </a:lnTo>
                <a:lnTo>
                  <a:pt x="146081" y="165599"/>
                </a:lnTo>
                <a:lnTo>
                  <a:pt x="152426" y="162787"/>
                </a:lnTo>
                <a:lnTo>
                  <a:pt x="164557" y="157122"/>
                </a:lnTo>
                <a:lnTo>
                  <a:pt x="176298" y="151429"/>
                </a:lnTo>
                <a:lnTo>
                  <a:pt x="181143" y="148578"/>
                </a:lnTo>
                <a:lnTo>
                  <a:pt x="185326" y="145724"/>
                </a:lnTo>
                <a:lnTo>
                  <a:pt x="189067" y="142869"/>
                </a:lnTo>
                <a:lnTo>
                  <a:pt x="192514" y="140013"/>
                </a:lnTo>
                <a:lnTo>
                  <a:pt x="195764" y="137157"/>
                </a:lnTo>
                <a:lnTo>
                  <a:pt x="198884" y="134300"/>
                </a:lnTo>
                <a:lnTo>
                  <a:pt x="200963" y="131444"/>
                </a:lnTo>
                <a:lnTo>
                  <a:pt x="203274" y="125729"/>
                </a:lnTo>
                <a:lnTo>
                  <a:pt x="202937" y="122872"/>
                </a:lnTo>
                <a:lnTo>
                  <a:pt x="201760" y="120014"/>
                </a:lnTo>
                <a:lnTo>
                  <a:pt x="197913" y="114299"/>
                </a:lnTo>
                <a:lnTo>
                  <a:pt x="193028" y="108584"/>
                </a:lnTo>
                <a:lnTo>
                  <a:pt x="189439" y="106680"/>
                </a:lnTo>
                <a:lnTo>
                  <a:pt x="185142" y="105410"/>
                </a:lnTo>
                <a:lnTo>
                  <a:pt x="180372" y="104563"/>
                </a:lnTo>
                <a:lnTo>
                  <a:pt x="175287" y="103998"/>
                </a:lnTo>
                <a:lnTo>
                  <a:pt x="169992" y="103622"/>
                </a:lnTo>
                <a:lnTo>
                  <a:pt x="164557" y="103371"/>
                </a:lnTo>
                <a:lnTo>
                  <a:pt x="153438" y="103093"/>
                </a:lnTo>
                <a:lnTo>
                  <a:pt x="147806" y="103018"/>
                </a:lnTo>
                <a:lnTo>
                  <a:pt x="142146" y="103921"/>
                </a:lnTo>
                <a:lnTo>
                  <a:pt x="136468" y="105476"/>
                </a:lnTo>
                <a:lnTo>
                  <a:pt x="130778" y="107464"/>
                </a:lnTo>
                <a:lnTo>
                  <a:pt x="126032" y="109743"/>
                </a:lnTo>
                <a:lnTo>
                  <a:pt x="121915" y="112214"/>
                </a:lnTo>
                <a:lnTo>
                  <a:pt x="118218" y="114814"/>
                </a:lnTo>
                <a:lnTo>
                  <a:pt x="114801" y="117500"/>
                </a:lnTo>
                <a:lnTo>
                  <a:pt x="108464" y="123025"/>
                </a:lnTo>
                <a:lnTo>
                  <a:pt x="105441" y="126784"/>
                </a:lnTo>
                <a:lnTo>
                  <a:pt x="102473" y="131195"/>
                </a:lnTo>
                <a:lnTo>
                  <a:pt x="99542" y="136041"/>
                </a:lnTo>
                <a:lnTo>
                  <a:pt x="98540" y="142129"/>
                </a:lnTo>
                <a:lnTo>
                  <a:pt x="98825" y="149045"/>
                </a:lnTo>
                <a:lnTo>
                  <a:pt x="99967" y="156513"/>
                </a:lnTo>
                <a:lnTo>
                  <a:pt x="101681" y="162444"/>
                </a:lnTo>
                <a:lnTo>
                  <a:pt x="103777" y="167351"/>
                </a:lnTo>
                <a:lnTo>
                  <a:pt x="106126" y="171575"/>
                </a:lnTo>
                <a:lnTo>
                  <a:pt x="109597" y="175343"/>
                </a:lnTo>
                <a:lnTo>
                  <a:pt x="113816" y="178808"/>
                </a:lnTo>
                <a:lnTo>
                  <a:pt x="118534" y="182070"/>
                </a:lnTo>
                <a:lnTo>
                  <a:pt x="122632" y="184245"/>
                </a:lnTo>
                <a:lnTo>
                  <a:pt x="126316" y="185695"/>
                </a:lnTo>
                <a:lnTo>
                  <a:pt x="136542" y="18859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01"/>
          <p:cNvSpPr/>
          <p:nvPr/>
        </p:nvSpPr>
        <p:spPr>
          <a:xfrm>
            <a:off x="2252657" y="2468880"/>
            <a:ext cx="201325" cy="187254"/>
          </a:xfrm>
          <a:custGeom>
            <a:avLst/>
            <a:gdLst/>
            <a:ahLst/>
            <a:cxnLst/>
            <a:rect l="0" t="0" r="0" b="0"/>
            <a:pathLst>
              <a:path w="201325" h="187254">
                <a:moveTo>
                  <a:pt x="107637" y="0"/>
                </a:moveTo>
                <a:lnTo>
                  <a:pt x="89434" y="4551"/>
                </a:lnTo>
                <a:lnTo>
                  <a:pt x="82167" y="7796"/>
                </a:lnTo>
                <a:lnTo>
                  <a:pt x="75417" y="11865"/>
                </a:lnTo>
                <a:lnTo>
                  <a:pt x="69012" y="16482"/>
                </a:lnTo>
                <a:lnTo>
                  <a:pt x="62837" y="20513"/>
                </a:lnTo>
                <a:lnTo>
                  <a:pt x="56816" y="24153"/>
                </a:lnTo>
                <a:lnTo>
                  <a:pt x="50896" y="27532"/>
                </a:lnTo>
                <a:lnTo>
                  <a:pt x="45998" y="30737"/>
                </a:lnTo>
                <a:lnTo>
                  <a:pt x="41779" y="33826"/>
                </a:lnTo>
                <a:lnTo>
                  <a:pt x="38014" y="36838"/>
                </a:lnTo>
                <a:lnTo>
                  <a:pt x="34552" y="40751"/>
                </a:lnTo>
                <a:lnTo>
                  <a:pt x="31291" y="45265"/>
                </a:lnTo>
                <a:lnTo>
                  <a:pt x="28165" y="50179"/>
                </a:lnTo>
                <a:lnTo>
                  <a:pt x="24176" y="55360"/>
                </a:lnTo>
                <a:lnTo>
                  <a:pt x="19612" y="60719"/>
                </a:lnTo>
                <a:lnTo>
                  <a:pt x="14663" y="66197"/>
                </a:lnTo>
                <a:lnTo>
                  <a:pt x="11365" y="70801"/>
                </a:lnTo>
                <a:lnTo>
                  <a:pt x="9166" y="74823"/>
                </a:lnTo>
                <a:lnTo>
                  <a:pt x="7699" y="78457"/>
                </a:lnTo>
                <a:lnTo>
                  <a:pt x="6722" y="82784"/>
                </a:lnTo>
                <a:lnTo>
                  <a:pt x="6071" y="87574"/>
                </a:lnTo>
                <a:lnTo>
                  <a:pt x="5636" y="92673"/>
                </a:lnTo>
                <a:lnTo>
                  <a:pt x="4394" y="98929"/>
                </a:lnTo>
                <a:lnTo>
                  <a:pt x="2614" y="105958"/>
                </a:lnTo>
                <a:lnTo>
                  <a:pt x="474" y="113501"/>
                </a:lnTo>
                <a:lnTo>
                  <a:pt x="0" y="120435"/>
                </a:lnTo>
                <a:lnTo>
                  <a:pt x="637" y="126962"/>
                </a:lnTo>
                <a:lnTo>
                  <a:pt x="2014" y="133219"/>
                </a:lnTo>
                <a:lnTo>
                  <a:pt x="2932" y="138342"/>
                </a:lnTo>
                <a:lnTo>
                  <a:pt x="3544" y="142711"/>
                </a:lnTo>
                <a:lnTo>
                  <a:pt x="3951" y="146575"/>
                </a:lnTo>
                <a:lnTo>
                  <a:pt x="5176" y="150104"/>
                </a:lnTo>
                <a:lnTo>
                  <a:pt x="6945" y="153409"/>
                </a:lnTo>
                <a:lnTo>
                  <a:pt x="9076" y="156565"/>
                </a:lnTo>
                <a:lnTo>
                  <a:pt x="12402" y="159621"/>
                </a:lnTo>
                <a:lnTo>
                  <a:pt x="16525" y="162612"/>
                </a:lnTo>
                <a:lnTo>
                  <a:pt x="21178" y="165558"/>
                </a:lnTo>
                <a:lnTo>
                  <a:pt x="25233" y="168474"/>
                </a:lnTo>
                <a:lnTo>
                  <a:pt x="28889" y="171371"/>
                </a:lnTo>
                <a:lnTo>
                  <a:pt x="32278" y="174254"/>
                </a:lnTo>
                <a:lnTo>
                  <a:pt x="36443" y="176177"/>
                </a:lnTo>
                <a:lnTo>
                  <a:pt x="41124" y="177459"/>
                </a:lnTo>
                <a:lnTo>
                  <a:pt x="46150" y="178313"/>
                </a:lnTo>
                <a:lnTo>
                  <a:pt x="52359" y="179835"/>
                </a:lnTo>
                <a:lnTo>
                  <a:pt x="59355" y="181803"/>
                </a:lnTo>
                <a:lnTo>
                  <a:pt x="66877" y="184066"/>
                </a:lnTo>
                <a:lnTo>
                  <a:pt x="74749" y="185576"/>
                </a:lnTo>
                <a:lnTo>
                  <a:pt x="82854" y="186582"/>
                </a:lnTo>
                <a:lnTo>
                  <a:pt x="91115" y="187253"/>
                </a:lnTo>
                <a:lnTo>
                  <a:pt x="99480" y="186748"/>
                </a:lnTo>
                <a:lnTo>
                  <a:pt x="107914" y="185458"/>
                </a:lnTo>
                <a:lnTo>
                  <a:pt x="116394" y="183646"/>
                </a:lnTo>
                <a:lnTo>
                  <a:pt x="123953" y="181486"/>
                </a:lnTo>
                <a:lnTo>
                  <a:pt x="130897" y="179093"/>
                </a:lnTo>
                <a:lnTo>
                  <a:pt x="137431" y="176545"/>
                </a:lnTo>
                <a:lnTo>
                  <a:pt x="145598" y="173894"/>
                </a:lnTo>
                <a:lnTo>
                  <a:pt x="154852" y="171174"/>
                </a:lnTo>
                <a:lnTo>
                  <a:pt x="164831" y="168409"/>
                </a:lnTo>
                <a:lnTo>
                  <a:pt x="172437" y="164660"/>
                </a:lnTo>
                <a:lnTo>
                  <a:pt x="178459" y="160255"/>
                </a:lnTo>
                <a:lnTo>
                  <a:pt x="183427" y="155414"/>
                </a:lnTo>
                <a:lnTo>
                  <a:pt x="187691" y="150282"/>
                </a:lnTo>
                <a:lnTo>
                  <a:pt x="191487" y="144955"/>
                </a:lnTo>
                <a:lnTo>
                  <a:pt x="194969" y="139499"/>
                </a:lnTo>
                <a:lnTo>
                  <a:pt x="197291" y="133957"/>
                </a:lnTo>
                <a:lnTo>
                  <a:pt x="198839" y="128357"/>
                </a:lnTo>
                <a:lnTo>
                  <a:pt x="199871" y="122718"/>
                </a:lnTo>
                <a:lnTo>
                  <a:pt x="200559" y="117055"/>
                </a:lnTo>
                <a:lnTo>
                  <a:pt x="201018" y="111374"/>
                </a:lnTo>
                <a:lnTo>
                  <a:pt x="201324" y="105682"/>
                </a:lnTo>
                <a:lnTo>
                  <a:pt x="200575" y="100934"/>
                </a:lnTo>
                <a:lnTo>
                  <a:pt x="199123" y="96817"/>
                </a:lnTo>
                <a:lnTo>
                  <a:pt x="189950" y="78814"/>
                </a:lnTo>
                <a:lnTo>
                  <a:pt x="187277" y="74450"/>
                </a:lnTo>
                <a:lnTo>
                  <a:pt x="184543" y="70588"/>
                </a:lnTo>
                <a:lnTo>
                  <a:pt x="181768" y="67061"/>
                </a:lnTo>
                <a:lnTo>
                  <a:pt x="178013" y="63757"/>
                </a:lnTo>
                <a:lnTo>
                  <a:pt x="173604" y="60602"/>
                </a:lnTo>
                <a:lnTo>
                  <a:pt x="168760" y="57546"/>
                </a:lnTo>
                <a:lnTo>
                  <a:pt x="162674" y="54557"/>
                </a:lnTo>
                <a:lnTo>
                  <a:pt x="155758" y="51611"/>
                </a:lnTo>
                <a:lnTo>
                  <a:pt x="148290" y="48695"/>
                </a:lnTo>
                <a:lnTo>
                  <a:pt x="142359" y="45798"/>
                </a:lnTo>
                <a:lnTo>
                  <a:pt x="137453" y="42914"/>
                </a:lnTo>
                <a:lnTo>
                  <a:pt x="133230" y="40039"/>
                </a:lnTo>
                <a:lnTo>
                  <a:pt x="129461" y="38123"/>
                </a:lnTo>
                <a:lnTo>
                  <a:pt x="125997" y="36845"/>
                </a:lnTo>
                <a:lnTo>
                  <a:pt x="116210" y="3429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02"/>
          <p:cNvSpPr/>
          <p:nvPr/>
        </p:nvSpPr>
        <p:spPr>
          <a:xfrm>
            <a:off x="2583179" y="2606039"/>
            <a:ext cx="205741" cy="8574"/>
          </a:xfrm>
          <a:custGeom>
            <a:avLst/>
            <a:gdLst/>
            <a:ahLst/>
            <a:cxnLst/>
            <a:rect l="0" t="0" r="0" b="0"/>
            <a:pathLst>
              <a:path w="205741" h="8574">
                <a:moveTo>
                  <a:pt x="0" y="8573"/>
                </a:moveTo>
                <a:lnTo>
                  <a:pt x="18204" y="8573"/>
                </a:lnTo>
                <a:lnTo>
                  <a:pt x="27376" y="7621"/>
                </a:lnTo>
                <a:lnTo>
                  <a:pt x="37301" y="6033"/>
                </a:lnTo>
                <a:lnTo>
                  <a:pt x="47727" y="4022"/>
                </a:lnTo>
                <a:lnTo>
                  <a:pt x="60394" y="2681"/>
                </a:lnTo>
                <a:lnTo>
                  <a:pt x="74552" y="1788"/>
                </a:lnTo>
                <a:lnTo>
                  <a:pt x="205740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03"/>
          <p:cNvSpPr/>
          <p:nvPr/>
        </p:nvSpPr>
        <p:spPr>
          <a:xfrm>
            <a:off x="2737484" y="251174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04"/>
          <p:cNvSpPr/>
          <p:nvPr/>
        </p:nvSpPr>
        <p:spPr>
          <a:xfrm>
            <a:off x="2711767" y="2726055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05"/>
          <p:cNvSpPr/>
          <p:nvPr/>
        </p:nvSpPr>
        <p:spPr>
          <a:xfrm>
            <a:off x="2917507" y="2503379"/>
            <a:ext cx="240031" cy="265151"/>
          </a:xfrm>
          <a:custGeom>
            <a:avLst/>
            <a:gdLst/>
            <a:ahLst/>
            <a:cxnLst/>
            <a:rect l="0" t="0" r="0" b="0"/>
            <a:pathLst>
              <a:path w="240031" h="265151">
                <a:moveTo>
                  <a:pt x="0" y="16935"/>
                </a:moveTo>
                <a:lnTo>
                  <a:pt x="0" y="7834"/>
                </a:lnTo>
                <a:lnTo>
                  <a:pt x="953" y="5153"/>
                </a:lnTo>
                <a:lnTo>
                  <a:pt x="2540" y="3366"/>
                </a:lnTo>
                <a:lnTo>
                  <a:pt x="4551" y="2174"/>
                </a:lnTo>
                <a:lnTo>
                  <a:pt x="11865" y="850"/>
                </a:lnTo>
                <a:lnTo>
                  <a:pt x="16483" y="497"/>
                </a:lnTo>
                <a:lnTo>
                  <a:pt x="20514" y="261"/>
                </a:lnTo>
                <a:lnTo>
                  <a:pt x="27532" y="0"/>
                </a:lnTo>
                <a:lnTo>
                  <a:pt x="31690" y="883"/>
                </a:lnTo>
                <a:lnTo>
                  <a:pt x="36367" y="2424"/>
                </a:lnTo>
                <a:lnTo>
                  <a:pt x="41389" y="4403"/>
                </a:lnTo>
                <a:lnTo>
                  <a:pt x="48548" y="7628"/>
                </a:lnTo>
                <a:lnTo>
                  <a:pt x="74921" y="20316"/>
                </a:lnTo>
                <a:lnTo>
                  <a:pt x="89179" y="27328"/>
                </a:lnTo>
                <a:lnTo>
                  <a:pt x="98505" y="32436"/>
                </a:lnTo>
                <a:lnTo>
                  <a:pt x="121567" y="45733"/>
                </a:lnTo>
                <a:lnTo>
                  <a:pt x="130575" y="51373"/>
                </a:lnTo>
                <a:lnTo>
                  <a:pt x="137533" y="56087"/>
                </a:lnTo>
                <a:lnTo>
                  <a:pt x="169195" y="79597"/>
                </a:lnTo>
                <a:lnTo>
                  <a:pt x="176614" y="86332"/>
                </a:lnTo>
                <a:lnTo>
                  <a:pt x="182513" y="92727"/>
                </a:lnTo>
                <a:lnTo>
                  <a:pt x="187398" y="98896"/>
                </a:lnTo>
                <a:lnTo>
                  <a:pt x="190654" y="103961"/>
                </a:lnTo>
                <a:lnTo>
                  <a:pt x="194273" y="112128"/>
                </a:lnTo>
                <a:lnTo>
                  <a:pt x="194285" y="117545"/>
                </a:lnTo>
                <a:lnTo>
                  <a:pt x="193341" y="124014"/>
                </a:lnTo>
                <a:lnTo>
                  <a:pt x="191759" y="131183"/>
                </a:lnTo>
                <a:lnTo>
                  <a:pt x="187847" y="138821"/>
                </a:lnTo>
                <a:lnTo>
                  <a:pt x="182381" y="146770"/>
                </a:lnTo>
                <a:lnTo>
                  <a:pt x="175880" y="154927"/>
                </a:lnTo>
                <a:lnTo>
                  <a:pt x="169641" y="161317"/>
                </a:lnTo>
                <a:lnTo>
                  <a:pt x="163577" y="166530"/>
                </a:lnTo>
                <a:lnTo>
                  <a:pt x="157628" y="170958"/>
                </a:lnTo>
                <a:lnTo>
                  <a:pt x="150806" y="174862"/>
                </a:lnTo>
                <a:lnTo>
                  <a:pt x="143400" y="178417"/>
                </a:lnTo>
                <a:lnTo>
                  <a:pt x="135605" y="181740"/>
                </a:lnTo>
                <a:lnTo>
                  <a:pt x="121864" y="187972"/>
                </a:lnTo>
                <a:lnTo>
                  <a:pt x="103418" y="196836"/>
                </a:lnTo>
                <a:lnTo>
                  <a:pt x="97520" y="199734"/>
                </a:lnTo>
                <a:lnTo>
                  <a:pt x="92636" y="202619"/>
                </a:lnTo>
                <a:lnTo>
                  <a:pt x="88427" y="205494"/>
                </a:lnTo>
                <a:lnTo>
                  <a:pt x="81211" y="211229"/>
                </a:lnTo>
                <a:lnTo>
                  <a:pt x="74829" y="216953"/>
                </a:lnTo>
                <a:lnTo>
                  <a:pt x="71793" y="218861"/>
                </a:lnTo>
                <a:lnTo>
                  <a:pt x="65881" y="220980"/>
                </a:lnTo>
                <a:lnTo>
                  <a:pt x="63923" y="222498"/>
                </a:lnTo>
                <a:lnTo>
                  <a:pt x="62618" y="224462"/>
                </a:lnTo>
                <a:lnTo>
                  <a:pt x="61168" y="229185"/>
                </a:lnTo>
                <a:lnTo>
                  <a:pt x="60523" y="234458"/>
                </a:lnTo>
                <a:lnTo>
                  <a:pt x="62256" y="237198"/>
                </a:lnTo>
                <a:lnTo>
                  <a:pt x="69262" y="242783"/>
                </a:lnTo>
                <a:lnTo>
                  <a:pt x="76186" y="245900"/>
                </a:lnTo>
                <a:lnTo>
                  <a:pt x="79365" y="246731"/>
                </a:lnTo>
                <a:lnTo>
                  <a:pt x="90518" y="250194"/>
                </a:lnTo>
                <a:lnTo>
                  <a:pt x="97493" y="252452"/>
                </a:lnTo>
                <a:lnTo>
                  <a:pt x="104048" y="253956"/>
                </a:lnTo>
                <a:lnTo>
                  <a:pt x="110323" y="254959"/>
                </a:lnTo>
                <a:lnTo>
                  <a:pt x="116411" y="255628"/>
                </a:lnTo>
                <a:lnTo>
                  <a:pt x="125233" y="257026"/>
                </a:lnTo>
                <a:lnTo>
                  <a:pt x="147734" y="261120"/>
                </a:lnTo>
                <a:lnTo>
                  <a:pt x="159449" y="262593"/>
                </a:lnTo>
                <a:lnTo>
                  <a:pt x="171069" y="263575"/>
                </a:lnTo>
                <a:lnTo>
                  <a:pt x="192236" y="264665"/>
                </a:lnTo>
                <a:lnTo>
                  <a:pt x="207993" y="265150"/>
                </a:lnTo>
                <a:lnTo>
                  <a:pt x="214862" y="264327"/>
                </a:lnTo>
                <a:lnTo>
                  <a:pt x="221346" y="262826"/>
                </a:lnTo>
                <a:lnTo>
                  <a:pt x="240030" y="256966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06"/>
          <p:cNvSpPr/>
          <p:nvPr/>
        </p:nvSpPr>
        <p:spPr>
          <a:xfrm>
            <a:off x="3226117" y="2494597"/>
            <a:ext cx="143612" cy="291466"/>
          </a:xfrm>
          <a:custGeom>
            <a:avLst/>
            <a:gdLst/>
            <a:ahLst/>
            <a:cxnLst/>
            <a:rect l="0" t="0" r="0" b="0"/>
            <a:pathLst>
              <a:path w="143612" h="291466">
                <a:moveTo>
                  <a:pt x="0" y="0"/>
                </a:moveTo>
                <a:lnTo>
                  <a:pt x="4551" y="4551"/>
                </a:lnTo>
                <a:lnTo>
                  <a:pt x="7796" y="8749"/>
                </a:lnTo>
                <a:lnTo>
                  <a:pt x="11865" y="14405"/>
                </a:lnTo>
                <a:lnTo>
                  <a:pt x="16482" y="21033"/>
                </a:lnTo>
                <a:lnTo>
                  <a:pt x="22418" y="27357"/>
                </a:lnTo>
                <a:lnTo>
                  <a:pt x="29233" y="33478"/>
                </a:lnTo>
                <a:lnTo>
                  <a:pt x="36634" y="39464"/>
                </a:lnTo>
                <a:lnTo>
                  <a:pt x="43472" y="46312"/>
                </a:lnTo>
                <a:lnTo>
                  <a:pt x="49937" y="53735"/>
                </a:lnTo>
                <a:lnTo>
                  <a:pt x="56151" y="61541"/>
                </a:lnTo>
                <a:lnTo>
                  <a:pt x="62199" y="69602"/>
                </a:lnTo>
                <a:lnTo>
                  <a:pt x="73999" y="86179"/>
                </a:lnTo>
                <a:lnTo>
                  <a:pt x="80765" y="94600"/>
                </a:lnTo>
                <a:lnTo>
                  <a:pt x="88133" y="103072"/>
                </a:lnTo>
                <a:lnTo>
                  <a:pt x="95903" y="111577"/>
                </a:lnTo>
                <a:lnTo>
                  <a:pt x="102036" y="119152"/>
                </a:lnTo>
                <a:lnTo>
                  <a:pt x="107076" y="126107"/>
                </a:lnTo>
                <a:lnTo>
                  <a:pt x="126561" y="155508"/>
                </a:lnTo>
                <a:lnTo>
                  <a:pt x="131046" y="165585"/>
                </a:lnTo>
                <a:lnTo>
                  <a:pt x="134989" y="177065"/>
                </a:lnTo>
                <a:lnTo>
                  <a:pt x="138571" y="189481"/>
                </a:lnTo>
                <a:lnTo>
                  <a:pt x="140958" y="199663"/>
                </a:lnTo>
                <a:lnTo>
                  <a:pt x="142549" y="208356"/>
                </a:lnTo>
                <a:lnTo>
                  <a:pt x="143611" y="216057"/>
                </a:lnTo>
                <a:lnTo>
                  <a:pt x="143365" y="223095"/>
                </a:lnTo>
                <a:lnTo>
                  <a:pt x="142249" y="229693"/>
                </a:lnTo>
                <a:lnTo>
                  <a:pt x="140553" y="235996"/>
                </a:lnTo>
                <a:lnTo>
                  <a:pt x="136128" y="250620"/>
                </a:lnTo>
                <a:lnTo>
                  <a:pt x="133615" y="258520"/>
                </a:lnTo>
                <a:lnTo>
                  <a:pt x="130034" y="264739"/>
                </a:lnTo>
                <a:lnTo>
                  <a:pt x="125741" y="269838"/>
                </a:lnTo>
                <a:lnTo>
                  <a:pt x="116845" y="278043"/>
                </a:lnTo>
                <a:lnTo>
                  <a:pt x="102870" y="29146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07"/>
          <p:cNvSpPr/>
          <p:nvPr/>
        </p:nvSpPr>
        <p:spPr>
          <a:xfrm>
            <a:off x="628695" y="2306002"/>
            <a:ext cx="197123" cy="462916"/>
          </a:xfrm>
          <a:custGeom>
            <a:avLst/>
            <a:gdLst/>
            <a:ahLst/>
            <a:cxnLst/>
            <a:rect l="0" t="0" r="0" b="0"/>
            <a:pathLst>
              <a:path w="197123" h="462916">
                <a:moveTo>
                  <a:pt x="197122" y="0"/>
                </a:moveTo>
                <a:lnTo>
                  <a:pt x="174368" y="4551"/>
                </a:lnTo>
                <a:lnTo>
                  <a:pt x="165760" y="6844"/>
                </a:lnTo>
                <a:lnTo>
                  <a:pt x="158117" y="9325"/>
                </a:lnTo>
                <a:lnTo>
                  <a:pt x="143591" y="14622"/>
                </a:lnTo>
                <a:lnTo>
                  <a:pt x="127611" y="20151"/>
                </a:lnTo>
                <a:lnTo>
                  <a:pt x="120301" y="23912"/>
                </a:lnTo>
                <a:lnTo>
                  <a:pt x="113523" y="28324"/>
                </a:lnTo>
                <a:lnTo>
                  <a:pt x="107099" y="33170"/>
                </a:lnTo>
                <a:lnTo>
                  <a:pt x="100912" y="38306"/>
                </a:lnTo>
                <a:lnTo>
                  <a:pt x="94882" y="43635"/>
                </a:lnTo>
                <a:lnTo>
                  <a:pt x="83102" y="54636"/>
                </a:lnTo>
                <a:lnTo>
                  <a:pt x="71516" y="65875"/>
                </a:lnTo>
                <a:lnTo>
                  <a:pt x="65760" y="72492"/>
                </a:lnTo>
                <a:lnTo>
                  <a:pt x="60017" y="79760"/>
                </a:lnTo>
                <a:lnTo>
                  <a:pt x="54284" y="87463"/>
                </a:lnTo>
                <a:lnTo>
                  <a:pt x="48557" y="94504"/>
                </a:lnTo>
                <a:lnTo>
                  <a:pt x="42833" y="101103"/>
                </a:lnTo>
                <a:lnTo>
                  <a:pt x="37113" y="107407"/>
                </a:lnTo>
                <a:lnTo>
                  <a:pt x="32347" y="114467"/>
                </a:lnTo>
                <a:lnTo>
                  <a:pt x="28217" y="122031"/>
                </a:lnTo>
                <a:lnTo>
                  <a:pt x="24511" y="129932"/>
                </a:lnTo>
                <a:lnTo>
                  <a:pt x="21088" y="139009"/>
                </a:lnTo>
                <a:lnTo>
                  <a:pt x="17854" y="148870"/>
                </a:lnTo>
                <a:lnTo>
                  <a:pt x="11719" y="169035"/>
                </a:lnTo>
                <a:lnTo>
                  <a:pt x="5818" y="187521"/>
                </a:lnTo>
                <a:lnTo>
                  <a:pt x="3864" y="197404"/>
                </a:lnTo>
                <a:lnTo>
                  <a:pt x="2561" y="207803"/>
                </a:lnTo>
                <a:lnTo>
                  <a:pt x="1692" y="218545"/>
                </a:lnTo>
                <a:lnTo>
                  <a:pt x="1113" y="231422"/>
                </a:lnTo>
                <a:lnTo>
                  <a:pt x="298" y="273992"/>
                </a:lnTo>
                <a:lnTo>
                  <a:pt x="0" y="324583"/>
                </a:lnTo>
                <a:lnTo>
                  <a:pt x="1890" y="335451"/>
                </a:lnTo>
                <a:lnTo>
                  <a:pt x="5055" y="347459"/>
                </a:lnTo>
                <a:lnTo>
                  <a:pt x="9069" y="360227"/>
                </a:lnTo>
                <a:lnTo>
                  <a:pt x="12699" y="370644"/>
                </a:lnTo>
                <a:lnTo>
                  <a:pt x="16071" y="379493"/>
                </a:lnTo>
                <a:lnTo>
                  <a:pt x="19271" y="387298"/>
                </a:lnTo>
                <a:lnTo>
                  <a:pt x="25367" y="401050"/>
                </a:lnTo>
                <a:lnTo>
                  <a:pt x="31251" y="412559"/>
                </a:lnTo>
                <a:lnTo>
                  <a:pt x="37042" y="420850"/>
                </a:lnTo>
                <a:lnTo>
                  <a:pt x="40872" y="424394"/>
                </a:lnTo>
                <a:lnTo>
                  <a:pt x="45330" y="427709"/>
                </a:lnTo>
                <a:lnTo>
                  <a:pt x="50207" y="430872"/>
                </a:lnTo>
                <a:lnTo>
                  <a:pt x="54411" y="433933"/>
                </a:lnTo>
                <a:lnTo>
                  <a:pt x="58167" y="436926"/>
                </a:lnTo>
                <a:lnTo>
                  <a:pt x="61622" y="439874"/>
                </a:lnTo>
                <a:lnTo>
                  <a:pt x="63927" y="442792"/>
                </a:lnTo>
                <a:lnTo>
                  <a:pt x="68122" y="451449"/>
                </a:lnTo>
                <a:lnTo>
                  <a:pt x="72478" y="457184"/>
                </a:lnTo>
                <a:lnTo>
                  <a:pt x="74974" y="459094"/>
                </a:lnTo>
                <a:lnTo>
                  <a:pt x="77590" y="460368"/>
                </a:lnTo>
                <a:lnTo>
                  <a:pt x="83036" y="461783"/>
                </a:lnTo>
                <a:lnTo>
                  <a:pt x="88632" y="462412"/>
                </a:lnTo>
                <a:lnTo>
                  <a:pt x="94294" y="462692"/>
                </a:lnTo>
                <a:lnTo>
                  <a:pt x="99986" y="462816"/>
                </a:lnTo>
                <a:lnTo>
                  <a:pt x="111397" y="46291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308"/>
          <p:cNvSpPr/>
          <p:nvPr/>
        </p:nvSpPr>
        <p:spPr>
          <a:xfrm>
            <a:off x="3574651" y="2563177"/>
            <a:ext cx="105809" cy="334329"/>
          </a:xfrm>
          <a:custGeom>
            <a:avLst/>
            <a:gdLst/>
            <a:ahLst/>
            <a:cxnLst/>
            <a:rect l="0" t="0" r="0" b="0"/>
            <a:pathLst>
              <a:path w="105809" h="334329">
                <a:moveTo>
                  <a:pt x="105808" y="0"/>
                </a:moveTo>
                <a:lnTo>
                  <a:pt x="92156" y="0"/>
                </a:lnTo>
                <a:lnTo>
                  <a:pt x="87182" y="1905"/>
                </a:lnTo>
                <a:lnTo>
                  <a:pt x="82913" y="5080"/>
                </a:lnTo>
                <a:lnTo>
                  <a:pt x="79115" y="9102"/>
                </a:lnTo>
                <a:lnTo>
                  <a:pt x="74678" y="15593"/>
                </a:lnTo>
                <a:lnTo>
                  <a:pt x="69815" y="23730"/>
                </a:lnTo>
                <a:lnTo>
                  <a:pt x="60284" y="41027"/>
                </a:lnTo>
                <a:lnTo>
                  <a:pt x="52873" y="55064"/>
                </a:lnTo>
                <a:lnTo>
                  <a:pt x="48611" y="61474"/>
                </a:lnTo>
                <a:lnTo>
                  <a:pt x="43864" y="67653"/>
                </a:lnTo>
                <a:lnTo>
                  <a:pt x="38795" y="73677"/>
                </a:lnTo>
                <a:lnTo>
                  <a:pt x="34463" y="80551"/>
                </a:lnTo>
                <a:lnTo>
                  <a:pt x="30622" y="87990"/>
                </a:lnTo>
                <a:lnTo>
                  <a:pt x="27109" y="95808"/>
                </a:lnTo>
                <a:lnTo>
                  <a:pt x="13063" y="129564"/>
                </a:lnTo>
                <a:lnTo>
                  <a:pt x="8736" y="143526"/>
                </a:lnTo>
                <a:lnTo>
                  <a:pt x="4899" y="158549"/>
                </a:lnTo>
                <a:lnTo>
                  <a:pt x="1388" y="174279"/>
                </a:lnTo>
                <a:lnTo>
                  <a:pt x="0" y="186672"/>
                </a:lnTo>
                <a:lnTo>
                  <a:pt x="27" y="196838"/>
                </a:lnTo>
                <a:lnTo>
                  <a:pt x="997" y="205520"/>
                </a:lnTo>
                <a:lnTo>
                  <a:pt x="2597" y="214166"/>
                </a:lnTo>
                <a:lnTo>
                  <a:pt x="4616" y="222787"/>
                </a:lnTo>
                <a:lnTo>
                  <a:pt x="6914" y="231392"/>
                </a:lnTo>
                <a:lnTo>
                  <a:pt x="9399" y="239034"/>
                </a:lnTo>
                <a:lnTo>
                  <a:pt x="12008" y="246034"/>
                </a:lnTo>
                <a:lnTo>
                  <a:pt x="14700" y="252605"/>
                </a:lnTo>
                <a:lnTo>
                  <a:pt x="19352" y="260796"/>
                </a:lnTo>
                <a:lnTo>
                  <a:pt x="25311" y="270066"/>
                </a:lnTo>
                <a:lnTo>
                  <a:pt x="32141" y="280057"/>
                </a:lnTo>
                <a:lnTo>
                  <a:pt x="38599" y="287670"/>
                </a:lnTo>
                <a:lnTo>
                  <a:pt x="44810" y="293697"/>
                </a:lnTo>
                <a:lnTo>
                  <a:pt x="50855" y="298668"/>
                </a:lnTo>
                <a:lnTo>
                  <a:pt x="56791" y="303887"/>
                </a:lnTo>
                <a:lnTo>
                  <a:pt x="62652" y="309271"/>
                </a:lnTo>
                <a:lnTo>
                  <a:pt x="68465" y="314766"/>
                </a:lnTo>
                <a:lnTo>
                  <a:pt x="72341" y="319381"/>
                </a:lnTo>
                <a:lnTo>
                  <a:pt x="74924" y="323411"/>
                </a:lnTo>
                <a:lnTo>
                  <a:pt x="88663" y="334328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309"/>
          <p:cNvSpPr/>
          <p:nvPr/>
        </p:nvSpPr>
        <p:spPr>
          <a:xfrm>
            <a:off x="3791902" y="2648902"/>
            <a:ext cx="8574" cy="214313"/>
          </a:xfrm>
          <a:custGeom>
            <a:avLst/>
            <a:gdLst/>
            <a:ahLst/>
            <a:cxnLst/>
            <a:rect l="0" t="0" r="0" b="0"/>
            <a:pathLst>
              <a:path w="8574" h="214313">
                <a:moveTo>
                  <a:pt x="8573" y="0"/>
                </a:moveTo>
                <a:lnTo>
                  <a:pt x="8573" y="13653"/>
                </a:lnTo>
                <a:lnTo>
                  <a:pt x="7620" y="22437"/>
                </a:lnTo>
                <a:lnTo>
                  <a:pt x="6033" y="33055"/>
                </a:lnTo>
                <a:lnTo>
                  <a:pt x="4022" y="44897"/>
                </a:lnTo>
                <a:lnTo>
                  <a:pt x="2681" y="58506"/>
                </a:lnTo>
                <a:lnTo>
                  <a:pt x="1787" y="73294"/>
                </a:lnTo>
                <a:lnTo>
                  <a:pt x="794" y="104013"/>
                </a:lnTo>
                <a:lnTo>
                  <a:pt x="70" y="181601"/>
                </a:lnTo>
                <a:lnTo>
                  <a:pt x="0" y="21431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310"/>
          <p:cNvSpPr/>
          <p:nvPr/>
        </p:nvSpPr>
        <p:spPr>
          <a:xfrm>
            <a:off x="3886556" y="2674620"/>
            <a:ext cx="144831" cy="178667"/>
          </a:xfrm>
          <a:custGeom>
            <a:avLst/>
            <a:gdLst/>
            <a:ahLst/>
            <a:cxnLst/>
            <a:rect l="0" t="0" r="0" b="0"/>
            <a:pathLst>
              <a:path w="144831" h="178667">
                <a:moveTo>
                  <a:pt x="51078" y="0"/>
                </a:moveTo>
                <a:lnTo>
                  <a:pt x="30928" y="60453"/>
                </a:lnTo>
                <a:lnTo>
                  <a:pt x="26214" y="70782"/>
                </a:lnTo>
                <a:lnTo>
                  <a:pt x="20215" y="82430"/>
                </a:lnTo>
                <a:lnTo>
                  <a:pt x="13358" y="94958"/>
                </a:lnTo>
                <a:lnTo>
                  <a:pt x="8786" y="105215"/>
                </a:lnTo>
                <a:lnTo>
                  <a:pt x="5738" y="113959"/>
                </a:lnTo>
                <a:lnTo>
                  <a:pt x="3707" y="121692"/>
                </a:lnTo>
                <a:lnTo>
                  <a:pt x="2353" y="128753"/>
                </a:lnTo>
                <a:lnTo>
                  <a:pt x="1450" y="135365"/>
                </a:lnTo>
                <a:lnTo>
                  <a:pt x="847" y="141678"/>
                </a:lnTo>
                <a:lnTo>
                  <a:pt x="446" y="146840"/>
                </a:lnTo>
                <a:lnTo>
                  <a:pt x="179" y="151233"/>
                </a:lnTo>
                <a:lnTo>
                  <a:pt x="0" y="155114"/>
                </a:lnTo>
                <a:lnTo>
                  <a:pt x="834" y="158654"/>
                </a:lnTo>
                <a:lnTo>
                  <a:pt x="2342" y="161967"/>
                </a:lnTo>
                <a:lnTo>
                  <a:pt x="4300" y="165128"/>
                </a:lnTo>
                <a:lnTo>
                  <a:pt x="6558" y="167235"/>
                </a:lnTo>
                <a:lnTo>
                  <a:pt x="9015" y="168640"/>
                </a:lnTo>
                <a:lnTo>
                  <a:pt x="11606" y="169576"/>
                </a:lnTo>
                <a:lnTo>
                  <a:pt x="28906" y="175445"/>
                </a:lnTo>
                <a:lnTo>
                  <a:pt x="34392" y="176971"/>
                </a:lnTo>
                <a:lnTo>
                  <a:pt x="39002" y="177988"/>
                </a:lnTo>
                <a:lnTo>
                  <a:pt x="43027" y="178666"/>
                </a:lnTo>
                <a:lnTo>
                  <a:pt x="48568" y="178166"/>
                </a:lnTo>
                <a:lnTo>
                  <a:pt x="55120" y="176879"/>
                </a:lnTo>
                <a:lnTo>
                  <a:pt x="62345" y="175070"/>
                </a:lnTo>
                <a:lnTo>
                  <a:pt x="69068" y="172910"/>
                </a:lnTo>
                <a:lnTo>
                  <a:pt x="75453" y="170518"/>
                </a:lnTo>
                <a:lnTo>
                  <a:pt x="81616" y="167971"/>
                </a:lnTo>
                <a:lnTo>
                  <a:pt x="87629" y="165321"/>
                </a:lnTo>
                <a:lnTo>
                  <a:pt x="99391" y="159836"/>
                </a:lnTo>
                <a:lnTo>
                  <a:pt x="105194" y="156087"/>
                </a:lnTo>
                <a:lnTo>
                  <a:pt x="110968" y="151683"/>
                </a:lnTo>
                <a:lnTo>
                  <a:pt x="116723" y="146842"/>
                </a:lnTo>
                <a:lnTo>
                  <a:pt x="121511" y="140757"/>
                </a:lnTo>
                <a:lnTo>
                  <a:pt x="125656" y="133843"/>
                </a:lnTo>
                <a:lnTo>
                  <a:pt x="139153" y="106765"/>
                </a:lnTo>
                <a:lnTo>
                  <a:pt x="141227" y="100704"/>
                </a:lnTo>
                <a:lnTo>
                  <a:pt x="142610" y="94759"/>
                </a:lnTo>
                <a:lnTo>
                  <a:pt x="143532" y="88890"/>
                </a:lnTo>
                <a:lnTo>
                  <a:pt x="144147" y="83072"/>
                </a:lnTo>
                <a:lnTo>
                  <a:pt x="144557" y="77289"/>
                </a:lnTo>
                <a:lnTo>
                  <a:pt x="144830" y="71528"/>
                </a:lnTo>
                <a:lnTo>
                  <a:pt x="144059" y="64830"/>
                </a:lnTo>
                <a:lnTo>
                  <a:pt x="142593" y="57508"/>
                </a:lnTo>
                <a:lnTo>
                  <a:pt x="140663" y="49768"/>
                </a:lnTo>
                <a:lnTo>
                  <a:pt x="138425" y="43656"/>
                </a:lnTo>
                <a:lnTo>
                  <a:pt x="135979" y="38629"/>
                </a:lnTo>
                <a:lnTo>
                  <a:pt x="111086" y="17144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11"/>
          <p:cNvSpPr/>
          <p:nvPr/>
        </p:nvSpPr>
        <p:spPr>
          <a:xfrm>
            <a:off x="4143375" y="2734627"/>
            <a:ext cx="120016" cy="8574"/>
          </a:xfrm>
          <a:custGeom>
            <a:avLst/>
            <a:gdLst/>
            <a:ahLst/>
            <a:cxnLst/>
            <a:rect l="0" t="0" r="0" b="0"/>
            <a:pathLst>
              <a:path w="120016" h="8574">
                <a:moveTo>
                  <a:pt x="0" y="8573"/>
                </a:moveTo>
                <a:lnTo>
                  <a:pt x="18203" y="4022"/>
                </a:lnTo>
                <a:lnTo>
                  <a:pt x="26422" y="2681"/>
                </a:lnTo>
                <a:lnTo>
                  <a:pt x="34760" y="1787"/>
                </a:lnTo>
                <a:lnTo>
                  <a:pt x="120015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312"/>
          <p:cNvSpPr/>
          <p:nvPr/>
        </p:nvSpPr>
        <p:spPr>
          <a:xfrm>
            <a:off x="4327430" y="2657475"/>
            <a:ext cx="167418" cy="171451"/>
          </a:xfrm>
          <a:custGeom>
            <a:avLst/>
            <a:gdLst/>
            <a:ahLst/>
            <a:cxnLst/>
            <a:rect l="0" t="0" r="0" b="0"/>
            <a:pathLst>
              <a:path w="167418" h="171451">
                <a:moveTo>
                  <a:pt x="38829" y="0"/>
                </a:moveTo>
                <a:lnTo>
                  <a:pt x="34279" y="13652"/>
                </a:lnTo>
                <a:lnTo>
                  <a:pt x="31986" y="18626"/>
                </a:lnTo>
                <a:lnTo>
                  <a:pt x="29505" y="22895"/>
                </a:lnTo>
                <a:lnTo>
                  <a:pt x="26898" y="26693"/>
                </a:lnTo>
                <a:lnTo>
                  <a:pt x="22302" y="32083"/>
                </a:lnTo>
                <a:lnTo>
                  <a:pt x="16381" y="38533"/>
                </a:lnTo>
                <a:lnTo>
                  <a:pt x="0" y="55765"/>
                </a:lnTo>
                <a:lnTo>
                  <a:pt x="560" y="58132"/>
                </a:lnTo>
                <a:lnTo>
                  <a:pt x="2840" y="60662"/>
                </a:lnTo>
                <a:lnTo>
                  <a:pt x="6264" y="63301"/>
                </a:lnTo>
                <a:lnTo>
                  <a:pt x="9499" y="66013"/>
                </a:lnTo>
                <a:lnTo>
                  <a:pt x="12608" y="68774"/>
                </a:lnTo>
                <a:lnTo>
                  <a:pt x="15634" y="71566"/>
                </a:lnTo>
                <a:lnTo>
                  <a:pt x="19555" y="74381"/>
                </a:lnTo>
                <a:lnTo>
                  <a:pt x="24075" y="77210"/>
                </a:lnTo>
                <a:lnTo>
                  <a:pt x="28994" y="80048"/>
                </a:lnTo>
                <a:lnTo>
                  <a:pt x="39538" y="85742"/>
                </a:lnTo>
                <a:lnTo>
                  <a:pt x="45017" y="88593"/>
                </a:lnTo>
                <a:lnTo>
                  <a:pt x="51527" y="91447"/>
                </a:lnTo>
                <a:lnTo>
                  <a:pt x="58725" y="94302"/>
                </a:lnTo>
                <a:lnTo>
                  <a:pt x="66380" y="97158"/>
                </a:lnTo>
                <a:lnTo>
                  <a:pt x="76247" y="101919"/>
                </a:lnTo>
                <a:lnTo>
                  <a:pt x="87587" y="107951"/>
                </a:lnTo>
                <a:lnTo>
                  <a:pt x="99910" y="114830"/>
                </a:lnTo>
                <a:lnTo>
                  <a:pt x="111934" y="123226"/>
                </a:lnTo>
                <a:lnTo>
                  <a:pt x="123761" y="132633"/>
                </a:lnTo>
                <a:lnTo>
                  <a:pt x="144204" y="150388"/>
                </a:lnTo>
                <a:lnTo>
                  <a:pt x="167417" y="17145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313"/>
          <p:cNvSpPr/>
          <p:nvPr/>
        </p:nvSpPr>
        <p:spPr>
          <a:xfrm>
            <a:off x="4349115" y="2674620"/>
            <a:ext cx="162878" cy="8573"/>
          </a:xfrm>
          <a:custGeom>
            <a:avLst/>
            <a:gdLst/>
            <a:ahLst/>
            <a:cxnLst/>
            <a:rect l="0" t="0" r="0" b="0"/>
            <a:pathLst>
              <a:path w="162878" h="8573">
                <a:moveTo>
                  <a:pt x="0" y="0"/>
                </a:moveTo>
                <a:lnTo>
                  <a:pt x="57938" y="0"/>
                </a:lnTo>
                <a:lnTo>
                  <a:pt x="71010" y="952"/>
                </a:lnTo>
                <a:lnTo>
                  <a:pt x="86392" y="2540"/>
                </a:lnTo>
                <a:lnTo>
                  <a:pt x="115549" y="5891"/>
                </a:lnTo>
                <a:lnTo>
                  <a:pt x="131682" y="7380"/>
                </a:lnTo>
                <a:lnTo>
                  <a:pt x="138271" y="7778"/>
                </a:lnTo>
                <a:lnTo>
                  <a:pt x="162877" y="857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314"/>
          <p:cNvSpPr/>
          <p:nvPr/>
        </p:nvSpPr>
        <p:spPr>
          <a:xfrm>
            <a:off x="4597717" y="2743200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8573" y="0"/>
                </a:moveTo>
                <a:lnTo>
                  <a:pt x="0" y="857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315"/>
          <p:cNvSpPr/>
          <p:nvPr/>
        </p:nvSpPr>
        <p:spPr>
          <a:xfrm>
            <a:off x="4738537" y="2666047"/>
            <a:ext cx="167791" cy="128589"/>
          </a:xfrm>
          <a:custGeom>
            <a:avLst/>
            <a:gdLst/>
            <a:ahLst/>
            <a:cxnLst/>
            <a:rect l="0" t="0" r="0" b="0"/>
            <a:pathLst>
              <a:path w="167791" h="128589">
                <a:moveTo>
                  <a:pt x="30630" y="0"/>
                </a:moveTo>
                <a:lnTo>
                  <a:pt x="35181" y="9102"/>
                </a:lnTo>
                <a:lnTo>
                  <a:pt x="36521" y="12735"/>
                </a:lnTo>
                <a:lnTo>
                  <a:pt x="37415" y="16110"/>
                </a:lnTo>
                <a:lnTo>
                  <a:pt x="38011" y="19313"/>
                </a:lnTo>
                <a:lnTo>
                  <a:pt x="37455" y="21448"/>
                </a:lnTo>
                <a:lnTo>
                  <a:pt x="36133" y="22871"/>
                </a:lnTo>
                <a:lnTo>
                  <a:pt x="34299" y="23820"/>
                </a:lnTo>
                <a:lnTo>
                  <a:pt x="32123" y="26358"/>
                </a:lnTo>
                <a:lnTo>
                  <a:pt x="29721" y="29954"/>
                </a:lnTo>
                <a:lnTo>
                  <a:pt x="27166" y="34257"/>
                </a:lnTo>
                <a:lnTo>
                  <a:pt x="25464" y="38078"/>
                </a:lnTo>
                <a:lnTo>
                  <a:pt x="24328" y="41578"/>
                </a:lnTo>
                <a:lnTo>
                  <a:pt x="23571" y="44864"/>
                </a:lnTo>
                <a:lnTo>
                  <a:pt x="23067" y="48007"/>
                </a:lnTo>
                <a:lnTo>
                  <a:pt x="22730" y="51054"/>
                </a:lnTo>
                <a:lnTo>
                  <a:pt x="22506" y="54039"/>
                </a:lnTo>
                <a:lnTo>
                  <a:pt x="21404" y="58886"/>
                </a:lnTo>
                <a:lnTo>
                  <a:pt x="19717" y="64975"/>
                </a:lnTo>
                <a:lnTo>
                  <a:pt x="17639" y="71892"/>
                </a:lnTo>
                <a:lnTo>
                  <a:pt x="15302" y="76503"/>
                </a:lnTo>
                <a:lnTo>
                  <a:pt x="12792" y="79577"/>
                </a:lnTo>
                <a:lnTo>
                  <a:pt x="10165" y="81626"/>
                </a:lnTo>
                <a:lnTo>
                  <a:pt x="8414" y="83945"/>
                </a:lnTo>
                <a:lnTo>
                  <a:pt x="7247" y="86443"/>
                </a:lnTo>
                <a:lnTo>
                  <a:pt x="6469" y="89061"/>
                </a:lnTo>
                <a:lnTo>
                  <a:pt x="5950" y="91759"/>
                </a:lnTo>
                <a:lnTo>
                  <a:pt x="5604" y="94511"/>
                </a:lnTo>
                <a:lnTo>
                  <a:pt x="5049" y="101219"/>
                </a:lnTo>
                <a:lnTo>
                  <a:pt x="2434" y="104676"/>
                </a:lnTo>
                <a:lnTo>
                  <a:pt x="402" y="106931"/>
                </a:lnTo>
                <a:lnTo>
                  <a:pt x="0" y="108435"/>
                </a:lnTo>
                <a:lnTo>
                  <a:pt x="685" y="109438"/>
                </a:lnTo>
                <a:lnTo>
                  <a:pt x="4077" y="111047"/>
                </a:lnTo>
                <a:lnTo>
                  <a:pt x="18317" y="115876"/>
                </a:lnTo>
                <a:lnTo>
                  <a:pt x="23375" y="117256"/>
                </a:lnTo>
                <a:lnTo>
                  <a:pt x="27698" y="118176"/>
                </a:lnTo>
                <a:lnTo>
                  <a:pt x="31533" y="118789"/>
                </a:lnTo>
                <a:lnTo>
                  <a:pt x="42661" y="119198"/>
                </a:lnTo>
                <a:lnTo>
                  <a:pt x="77888" y="119652"/>
                </a:lnTo>
                <a:lnTo>
                  <a:pt x="92615" y="120725"/>
                </a:lnTo>
                <a:lnTo>
                  <a:pt x="104339" y="122394"/>
                </a:lnTo>
                <a:lnTo>
                  <a:pt x="114059" y="124458"/>
                </a:lnTo>
                <a:lnTo>
                  <a:pt x="122444" y="125835"/>
                </a:lnTo>
                <a:lnTo>
                  <a:pt x="129939" y="126752"/>
                </a:lnTo>
                <a:lnTo>
                  <a:pt x="136841" y="127364"/>
                </a:lnTo>
                <a:lnTo>
                  <a:pt x="142395" y="127772"/>
                </a:lnTo>
                <a:lnTo>
                  <a:pt x="151106" y="128225"/>
                </a:lnTo>
                <a:lnTo>
                  <a:pt x="158153" y="128426"/>
                </a:lnTo>
                <a:lnTo>
                  <a:pt x="167790" y="128588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316"/>
          <p:cNvSpPr/>
          <p:nvPr/>
        </p:nvSpPr>
        <p:spPr>
          <a:xfrm>
            <a:off x="4897754" y="2674620"/>
            <a:ext cx="8574" cy="171451"/>
          </a:xfrm>
          <a:custGeom>
            <a:avLst/>
            <a:gdLst/>
            <a:ahLst/>
            <a:cxnLst/>
            <a:rect l="0" t="0" r="0" b="0"/>
            <a:pathLst>
              <a:path w="8574" h="171451">
                <a:moveTo>
                  <a:pt x="0" y="0"/>
                </a:moveTo>
                <a:lnTo>
                  <a:pt x="0" y="38625"/>
                </a:lnTo>
                <a:lnTo>
                  <a:pt x="953" y="44800"/>
                </a:lnTo>
                <a:lnTo>
                  <a:pt x="2541" y="50821"/>
                </a:lnTo>
                <a:lnTo>
                  <a:pt x="4551" y="56741"/>
                </a:lnTo>
                <a:lnTo>
                  <a:pt x="4939" y="62592"/>
                </a:lnTo>
                <a:lnTo>
                  <a:pt x="4246" y="68398"/>
                </a:lnTo>
                <a:lnTo>
                  <a:pt x="2830" y="74174"/>
                </a:lnTo>
                <a:lnTo>
                  <a:pt x="1887" y="79929"/>
                </a:lnTo>
                <a:lnTo>
                  <a:pt x="1258" y="85671"/>
                </a:lnTo>
                <a:lnTo>
                  <a:pt x="839" y="91404"/>
                </a:lnTo>
                <a:lnTo>
                  <a:pt x="560" y="97131"/>
                </a:lnTo>
                <a:lnTo>
                  <a:pt x="249" y="108574"/>
                </a:lnTo>
                <a:lnTo>
                  <a:pt x="74" y="125727"/>
                </a:lnTo>
                <a:lnTo>
                  <a:pt x="1002" y="131443"/>
                </a:lnTo>
                <a:lnTo>
                  <a:pt x="2573" y="137158"/>
                </a:lnTo>
                <a:lnTo>
                  <a:pt x="8573" y="17145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317"/>
          <p:cNvSpPr/>
          <p:nvPr/>
        </p:nvSpPr>
        <p:spPr>
          <a:xfrm>
            <a:off x="4966334" y="2623185"/>
            <a:ext cx="100773" cy="317183"/>
          </a:xfrm>
          <a:custGeom>
            <a:avLst/>
            <a:gdLst/>
            <a:ahLst/>
            <a:cxnLst/>
            <a:rect l="0" t="0" r="0" b="0"/>
            <a:pathLst>
              <a:path w="100773" h="317183">
                <a:moveTo>
                  <a:pt x="0" y="0"/>
                </a:moveTo>
                <a:lnTo>
                  <a:pt x="9103" y="9101"/>
                </a:lnTo>
                <a:lnTo>
                  <a:pt x="12736" y="13687"/>
                </a:lnTo>
                <a:lnTo>
                  <a:pt x="16111" y="18650"/>
                </a:lnTo>
                <a:lnTo>
                  <a:pt x="19313" y="23863"/>
                </a:lnTo>
                <a:lnTo>
                  <a:pt x="51125" y="72158"/>
                </a:lnTo>
                <a:lnTo>
                  <a:pt x="59801" y="87158"/>
                </a:lnTo>
                <a:lnTo>
                  <a:pt x="65585" y="99062"/>
                </a:lnTo>
                <a:lnTo>
                  <a:pt x="69441" y="108904"/>
                </a:lnTo>
                <a:lnTo>
                  <a:pt x="78806" y="135079"/>
                </a:lnTo>
                <a:lnTo>
                  <a:pt x="83970" y="150060"/>
                </a:lnTo>
                <a:lnTo>
                  <a:pt x="88365" y="161952"/>
                </a:lnTo>
                <a:lnTo>
                  <a:pt x="92247" y="171786"/>
                </a:lnTo>
                <a:lnTo>
                  <a:pt x="95789" y="180246"/>
                </a:lnTo>
                <a:lnTo>
                  <a:pt x="98149" y="189696"/>
                </a:lnTo>
                <a:lnTo>
                  <a:pt x="99723" y="199807"/>
                </a:lnTo>
                <a:lnTo>
                  <a:pt x="100772" y="210357"/>
                </a:lnTo>
                <a:lnTo>
                  <a:pt x="99567" y="222153"/>
                </a:lnTo>
                <a:lnTo>
                  <a:pt x="96858" y="234779"/>
                </a:lnTo>
                <a:lnTo>
                  <a:pt x="93147" y="247959"/>
                </a:lnTo>
                <a:lnTo>
                  <a:pt x="90673" y="257699"/>
                </a:lnTo>
                <a:lnTo>
                  <a:pt x="89024" y="265144"/>
                </a:lnTo>
                <a:lnTo>
                  <a:pt x="87924" y="271060"/>
                </a:lnTo>
                <a:lnTo>
                  <a:pt x="86239" y="276909"/>
                </a:lnTo>
                <a:lnTo>
                  <a:pt x="84163" y="282713"/>
                </a:lnTo>
                <a:lnTo>
                  <a:pt x="81826" y="288488"/>
                </a:lnTo>
                <a:lnTo>
                  <a:pt x="79230" y="297444"/>
                </a:lnTo>
                <a:lnTo>
                  <a:pt x="78076" y="304600"/>
                </a:lnTo>
                <a:lnTo>
                  <a:pt x="77768" y="307841"/>
                </a:lnTo>
                <a:lnTo>
                  <a:pt x="77153" y="31718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318"/>
          <p:cNvSpPr/>
          <p:nvPr/>
        </p:nvSpPr>
        <p:spPr>
          <a:xfrm>
            <a:off x="896858" y="3000375"/>
            <a:ext cx="83265" cy="342901"/>
          </a:xfrm>
          <a:custGeom>
            <a:avLst/>
            <a:gdLst/>
            <a:ahLst/>
            <a:cxnLst/>
            <a:rect l="0" t="0" r="0" b="0"/>
            <a:pathLst>
              <a:path w="83265" h="342901">
                <a:moveTo>
                  <a:pt x="83264" y="0"/>
                </a:moveTo>
                <a:lnTo>
                  <a:pt x="78713" y="4551"/>
                </a:lnTo>
                <a:lnTo>
                  <a:pt x="76420" y="7796"/>
                </a:lnTo>
                <a:lnTo>
                  <a:pt x="73939" y="11865"/>
                </a:lnTo>
                <a:lnTo>
                  <a:pt x="44910" y="63938"/>
                </a:lnTo>
                <a:lnTo>
                  <a:pt x="35787" y="83583"/>
                </a:lnTo>
                <a:lnTo>
                  <a:pt x="27800" y="103347"/>
                </a:lnTo>
                <a:lnTo>
                  <a:pt x="20570" y="123190"/>
                </a:lnTo>
                <a:lnTo>
                  <a:pt x="14798" y="142134"/>
                </a:lnTo>
                <a:lnTo>
                  <a:pt x="9998" y="160479"/>
                </a:lnTo>
                <a:lnTo>
                  <a:pt x="5845" y="178423"/>
                </a:lnTo>
                <a:lnTo>
                  <a:pt x="3076" y="194196"/>
                </a:lnTo>
                <a:lnTo>
                  <a:pt x="1230" y="208521"/>
                </a:lnTo>
                <a:lnTo>
                  <a:pt x="0" y="221881"/>
                </a:lnTo>
                <a:lnTo>
                  <a:pt x="132" y="232693"/>
                </a:lnTo>
                <a:lnTo>
                  <a:pt x="1173" y="241806"/>
                </a:lnTo>
                <a:lnTo>
                  <a:pt x="2819" y="249786"/>
                </a:lnTo>
                <a:lnTo>
                  <a:pt x="5821" y="258917"/>
                </a:lnTo>
                <a:lnTo>
                  <a:pt x="9728" y="268813"/>
                </a:lnTo>
                <a:lnTo>
                  <a:pt x="14238" y="279221"/>
                </a:lnTo>
                <a:lnTo>
                  <a:pt x="18196" y="287112"/>
                </a:lnTo>
                <a:lnTo>
                  <a:pt x="21788" y="293326"/>
                </a:lnTo>
                <a:lnTo>
                  <a:pt x="25135" y="298420"/>
                </a:lnTo>
                <a:lnTo>
                  <a:pt x="28319" y="303722"/>
                </a:lnTo>
                <a:lnTo>
                  <a:pt x="31394" y="309161"/>
                </a:lnTo>
                <a:lnTo>
                  <a:pt x="34396" y="314692"/>
                </a:lnTo>
                <a:lnTo>
                  <a:pt x="37350" y="319332"/>
                </a:lnTo>
                <a:lnTo>
                  <a:pt x="40273" y="323378"/>
                </a:lnTo>
                <a:lnTo>
                  <a:pt x="43173" y="327028"/>
                </a:lnTo>
                <a:lnTo>
                  <a:pt x="46059" y="330413"/>
                </a:lnTo>
                <a:lnTo>
                  <a:pt x="48936" y="333623"/>
                </a:lnTo>
                <a:lnTo>
                  <a:pt x="66119" y="34290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319"/>
          <p:cNvSpPr/>
          <p:nvPr/>
        </p:nvSpPr>
        <p:spPr>
          <a:xfrm>
            <a:off x="1074419" y="3111817"/>
            <a:ext cx="8574" cy="188596"/>
          </a:xfrm>
          <a:custGeom>
            <a:avLst/>
            <a:gdLst/>
            <a:ahLst/>
            <a:cxnLst/>
            <a:rect l="0" t="0" r="0" b="0"/>
            <a:pathLst>
              <a:path w="8574" h="188596">
                <a:moveTo>
                  <a:pt x="0" y="0"/>
                </a:moveTo>
                <a:lnTo>
                  <a:pt x="0" y="146586"/>
                </a:lnTo>
                <a:lnTo>
                  <a:pt x="8573" y="18859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320"/>
          <p:cNvSpPr/>
          <p:nvPr/>
        </p:nvSpPr>
        <p:spPr>
          <a:xfrm>
            <a:off x="1185862" y="3120389"/>
            <a:ext cx="51436" cy="102872"/>
          </a:xfrm>
          <a:custGeom>
            <a:avLst/>
            <a:gdLst/>
            <a:ahLst/>
            <a:cxnLst/>
            <a:rect l="0" t="0" r="0" b="0"/>
            <a:pathLst>
              <a:path w="51436" h="102872">
                <a:moveTo>
                  <a:pt x="51435" y="0"/>
                </a:moveTo>
                <a:lnTo>
                  <a:pt x="46884" y="13653"/>
                </a:lnTo>
                <a:lnTo>
                  <a:pt x="44591" y="19580"/>
                </a:lnTo>
                <a:lnTo>
                  <a:pt x="42110" y="25436"/>
                </a:lnTo>
                <a:lnTo>
                  <a:pt x="39503" y="31245"/>
                </a:lnTo>
                <a:lnTo>
                  <a:pt x="33955" y="41785"/>
                </a:lnTo>
                <a:lnTo>
                  <a:pt x="0" y="102871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321"/>
          <p:cNvSpPr/>
          <p:nvPr/>
        </p:nvSpPr>
        <p:spPr>
          <a:xfrm>
            <a:off x="1211579" y="3111817"/>
            <a:ext cx="119468" cy="171451"/>
          </a:xfrm>
          <a:custGeom>
            <a:avLst/>
            <a:gdLst/>
            <a:ahLst/>
            <a:cxnLst/>
            <a:rect l="0" t="0" r="0" b="0"/>
            <a:pathLst>
              <a:path w="119468" h="171451">
                <a:moveTo>
                  <a:pt x="0" y="171450"/>
                </a:moveTo>
                <a:lnTo>
                  <a:pt x="53387" y="171450"/>
                </a:lnTo>
                <a:lnTo>
                  <a:pt x="60357" y="170498"/>
                </a:lnTo>
                <a:lnTo>
                  <a:pt x="66908" y="168910"/>
                </a:lnTo>
                <a:lnTo>
                  <a:pt x="73180" y="166899"/>
                </a:lnTo>
                <a:lnTo>
                  <a:pt x="79267" y="164606"/>
                </a:lnTo>
                <a:lnTo>
                  <a:pt x="85230" y="162125"/>
                </a:lnTo>
                <a:lnTo>
                  <a:pt x="91110" y="159518"/>
                </a:lnTo>
                <a:lnTo>
                  <a:pt x="95983" y="155876"/>
                </a:lnTo>
                <a:lnTo>
                  <a:pt x="100184" y="151542"/>
                </a:lnTo>
                <a:lnTo>
                  <a:pt x="103937" y="146748"/>
                </a:lnTo>
                <a:lnTo>
                  <a:pt x="107391" y="141647"/>
                </a:lnTo>
                <a:lnTo>
                  <a:pt x="110647" y="136341"/>
                </a:lnTo>
                <a:lnTo>
                  <a:pt x="113770" y="130899"/>
                </a:lnTo>
                <a:lnTo>
                  <a:pt x="115852" y="124414"/>
                </a:lnTo>
                <a:lnTo>
                  <a:pt x="117240" y="117232"/>
                </a:lnTo>
                <a:lnTo>
                  <a:pt x="118165" y="109587"/>
                </a:lnTo>
                <a:lnTo>
                  <a:pt x="118782" y="101633"/>
                </a:lnTo>
                <a:lnTo>
                  <a:pt x="119193" y="93473"/>
                </a:lnTo>
                <a:lnTo>
                  <a:pt x="119467" y="85175"/>
                </a:lnTo>
                <a:lnTo>
                  <a:pt x="117745" y="77739"/>
                </a:lnTo>
                <a:lnTo>
                  <a:pt x="114692" y="70876"/>
                </a:lnTo>
                <a:lnTo>
                  <a:pt x="110752" y="64396"/>
                </a:lnTo>
                <a:lnTo>
                  <a:pt x="107172" y="57218"/>
                </a:lnTo>
                <a:lnTo>
                  <a:pt x="103833" y="49575"/>
                </a:lnTo>
                <a:lnTo>
                  <a:pt x="100655" y="41623"/>
                </a:lnTo>
                <a:lnTo>
                  <a:pt x="97583" y="35369"/>
                </a:lnTo>
                <a:lnTo>
                  <a:pt x="94583" y="30247"/>
                </a:lnTo>
                <a:lnTo>
                  <a:pt x="91631" y="25880"/>
                </a:lnTo>
                <a:lnTo>
                  <a:pt x="87757" y="22015"/>
                </a:lnTo>
                <a:lnTo>
                  <a:pt x="83270" y="18487"/>
                </a:lnTo>
                <a:lnTo>
                  <a:pt x="78374" y="15182"/>
                </a:lnTo>
                <a:lnTo>
                  <a:pt x="74157" y="12027"/>
                </a:lnTo>
                <a:lnTo>
                  <a:pt x="70393" y="8970"/>
                </a:lnTo>
                <a:lnTo>
                  <a:pt x="51435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322"/>
          <p:cNvSpPr/>
          <p:nvPr/>
        </p:nvSpPr>
        <p:spPr>
          <a:xfrm>
            <a:off x="1408747" y="3120389"/>
            <a:ext cx="34291" cy="60009"/>
          </a:xfrm>
          <a:custGeom>
            <a:avLst/>
            <a:gdLst/>
            <a:ahLst/>
            <a:cxnLst/>
            <a:rect l="0" t="0" r="0" b="0"/>
            <a:pathLst>
              <a:path w="34291" h="60009">
                <a:moveTo>
                  <a:pt x="34290" y="0"/>
                </a:moveTo>
                <a:lnTo>
                  <a:pt x="25188" y="9102"/>
                </a:lnTo>
                <a:lnTo>
                  <a:pt x="21555" y="13688"/>
                </a:lnTo>
                <a:lnTo>
                  <a:pt x="18180" y="18651"/>
                </a:lnTo>
                <a:lnTo>
                  <a:pt x="14977" y="23864"/>
                </a:lnTo>
                <a:lnTo>
                  <a:pt x="11890" y="29245"/>
                </a:lnTo>
                <a:lnTo>
                  <a:pt x="8879" y="34737"/>
                </a:lnTo>
                <a:lnTo>
                  <a:pt x="0" y="60008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323"/>
          <p:cNvSpPr/>
          <p:nvPr/>
        </p:nvSpPr>
        <p:spPr>
          <a:xfrm>
            <a:off x="1400174" y="3137535"/>
            <a:ext cx="135350" cy="145276"/>
          </a:xfrm>
          <a:custGeom>
            <a:avLst/>
            <a:gdLst/>
            <a:ahLst/>
            <a:cxnLst/>
            <a:rect l="0" t="0" r="0" b="0"/>
            <a:pathLst>
              <a:path w="135350" h="145276">
                <a:moveTo>
                  <a:pt x="0" y="128587"/>
                </a:moveTo>
                <a:lnTo>
                  <a:pt x="9102" y="133138"/>
                </a:lnTo>
                <a:lnTo>
                  <a:pt x="14641" y="135431"/>
                </a:lnTo>
                <a:lnTo>
                  <a:pt x="21191" y="137912"/>
                </a:lnTo>
                <a:lnTo>
                  <a:pt x="28415" y="140519"/>
                </a:lnTo>
                <a:lnTo>
                  <a:pt x="35136" y="142257"/>
                </a:lnTo>
                <a:lnTo>
                  <a:pt x="41521" y="143415"/>
                </a:lnTo>
                <a:lnTo>
                  <a:pt x="47684" y="144187"/>
                </a:lnTo>
                <a:lnTo>
                  <a:pt x="53697" y="144703"/>
                </a:lnTo>
                <a:lnTo>
                  <a:pt x="59611" y="145046"/>
                </a:lnTo>
                <a:lnTo>
                  <a:pt x="65458" y="145275"/>
                </a:lnTo>
                <a:lnTo>
                  <a:pt x="71261" y="144475"/>
                </a:lnTo>
                <a:lnTo>
                  <a:pt x="77035" y="142989"/>
                </a:lnTo>
                <a:lnTo>
                  <a:pt x="82790" y="141046"/>
                </a:lnTo>
                <a:lnTo>
                  <a:pt x="87578" y="138798"/>
                </a:lnTo>
                <a:lnTo>
                  <a:pt x="91723" y="136347"/>
                </a:lnTo>
                <a:lnTo>
                  <a:pt x="95439" y="133760"/>
                </a:lnTo>
                <a:lnTo>
                  <a:pt x="99821" y="130131"/>
                </a:lnTo>
                <a:lnTo>
                  <a:pt x="104648" y="125806"/>
                </a:lnTo>
                <a:lnTo>
                  <a:pt x="109770" y="121018"/>
                </a:lnTo>
                <a:lnTo>
                  <a:pt x="114138" y="115921"/>
                </a:lnTo>
                <a:lnTo>
                  <a:pt x="118002" y="110618"/>
                </a:lnTo>
                <a:lnTo>
                  <a:pt x="121531" y="105178"/>
                </a:lnTo>
                <a:lnTo>
                  <a:pt x="124836" y="99646"/>
                </a:lnTo>
                <a:lnTo>
                  <a:pt x="127991" y="94053"/>
                </a:lnTo>
                <a:lnTo>
                  <a:pt x="131048" y="88419"/>
                </a:lnTo>
                <a:lnTo>
                  <a:pt x="133085" y="82759"/>
                </a:lnTo>
                <a:lnTo>
                  <a:pt x="134444" y="77080"/>
                </a:lnTo>
                <a:lnTo>
                  <a:pt x="135349" y="71389"/>
                </a:lnTo>
                <a:lnTo>
                  <a:pt x="135001" y="65690"/>
                </a:lnTo>
                <a:lnTo>
                  <a:pt x="133815" y="59986"/>
                </a:lnTo>
                <a:lnTo>
                  <a:pt x="132073" y="54278"/>
                </a:lnTo>
                <a:lnTo>
                  <a:pt x="130911" y="48568"/>
                </a:lnTo>
                <a:lnTo>
                  <a:pt x="130137" y="42856"/>
                </a:lnTo>
                <a:lnTo>
                  <a:pt x="129620" y="37143"/>
                </a:lnTo>
                <a:lnTo>
                  <a:pt x="127371" y="32382"/>
                </a:lnTo>
                <a:lnTo>
                  <a:pt x="123967" y="28255"/>
                </a:lnTo>
                <a:lnTo>
                  <a:pt x="119792" y="24552"/>
                </a:lnTo>
                <a:lnTo>
                  <a:pt x="112614" y="17897"/>
                </a:lnTo>
                <a:lnTo>
                  <a:pt x="109366" y="14789"/>
                </a:lnTo>
                <a:lnTo>
                  <a:pt x="106248" y="12716"/>
                </a:lnTo>
                <a:lnTo>
                  <a:pt x="103217" y="11335"/>
                </a:lnTo>
                <a:lnTo>
                  <a:pt x="85725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324"/>
          <p:cNvSpPr/>
          <p:nvPr/>
        </p:nvSpPr>
        <p:spPr>
          <a:xfrm>
            <a:off x="1657350" y="3206114"/>
            <a:ext cx="137160" cy="8574"/>
          </a:xfrm>
          <a:custGeom>
            <a:avLst/>
            <a:gdLst/>
            <a:ahLst/>
            <a:cxnLst/>
            <a:rect l="0" t="0" r="0" b="0"/>
            <a:pathLst>
              <a:path w="137160" h="8574">
                <a:moveTo>
                  <a:pt x="0" y="8573"/>
                </a:moveTo>
                <a:lnTo>
                  <a:pt x="4550" y="4022"/>
                </a:lnTo>
                <a:lnTo>
                  <a:pt x="6843" y="2681"/>
                </a:lnTo>
                <a:lnTo>
                  <a:pt x="9325" y="1788"/>
                </a:lnTo>
                <a:lnTo>
                  <a:pt x="11931" y="1192"/>
                </a:lnTo>
                <a:lnTo>
                  <a:pt x="26052" y="795"/>
                </a:lnTo>
                <a:lnTo>
                  <a:pt x="137159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325"/>
          <p:cNvSpPr/>
          <p:nvPr/>
        </p:nvSpPr>
        <p:spPr>
          <a:xfrm>
            <a:off x="1983104" y="3114200"/>
            <a:ext cx="256419" cy="177606"/>
          </a:xfrm>
          <a:custGeom>
            <a:avLst/>
            <a:gdLst/>
            <a:ahLst/>
            <a:cxnLst/>
            <a:rect l="0" t="0" r="0" b="0"/>
            <a:pathLst>
              <a:path w="256419" h="177606">
                <a:moveTo>
                  <a:pt x="0" y="14762"/>
                </a:moveTo>
                <a:lnTo>
                  <a:pt x="18204" y="5661"/>
                </a:lnTo>
                <a:lnTo>
                  <a:pt x="26423" y="2979"/>
                </a:lnTo>
                <a:lnTo>
                  <a:pt x="34761" y="1192"/>
                </a:lnTo>
                <a:lnTo>
                  <a:pt x="43177" y="0"/>
                </a:lnTo>
                <a:lnTo>
                  <a:pt x="52597" y="158"/>
                </a:lnTo>
                <a:lnTo>
                  <a:pt x="62687" y="1216"/>
                </a:lnTo>
                <a:lnTo>
                  <a:pt x="73224" y="2874"/>
                </a:lnTo>
                <a:lnTo>
                  <a:pt x="82154" y="3979"/>
                </a:lnTo>
                <a:lnTo>
                  <a:pt x="90012" y="4716"/>
                </a:lnTo>
                <a:lnTo>
                  <a:pt x="97156" y="5207"/>
                </a:lnTo>
                <a:lnTo>
                  <a:pt x="103823" y="6487"/>
                </a:lnTo>
                <a:lnTo>
                  <a:pt x="110173" y="8293"/>
                </a:lnTo>
                <a:lnTo>
                  <a:pt x="116311" y="10449"/>
                </a:lnTo>
                <a:lnTo>
                  <a:pt x="122308" y="12839"/>
                </a:lnTo>
                <a:lnTo>
                  <a:pt x="128212" y="15385"/>
                </a:lnTo>
                <a:lnTo>
                  <a:pt x="134052" y="18035"/>
                </a:lnTo>
                <a:lnTo>
                  <a:pt x="139851" y="19801"/>
                </a:lnTo>
                <a:lnTo>
                  <a:pt x="145622" y="20979"/>
                </a:lnTo>
                <a:lnTo>
                  <a:pt x="151374" y="21764"/>
                </a:lnTo>
                <a:lnTo>
                  <a:pt x="156161" y="23240"/>
                </a:lnTo>
                <a:lnTo>
                  <a:pt x="164020" y="27420"/>
                </a:lnTo>
                <a:lnTo>
                  <a:pt x="170688" y="32453"/>
                </a:lnTo>
                <a:lnTo>
                  <a:pt x="173800" y="35129"/>
                </a:lnTo>
                <a:lnTo>
                  <a:pt x="175874" y="37865"/>
                </a:lnTo>
                <a:lnTo>
                  <a:pt x="177257" y="40641"/>
                </a:lnTo>
                <a:lnTo>
                  <a:pt x="178179" y="43445"/>
                </a:lnTo>
                <a:lnTo>
                  <a:pt x="178794" y="46266"/>
                </a:lnTo>
                <a:lnTo>
                  <a:pt x="179204" y="49100"/>
                </a:lnTo>
                <a:lnTo>
                  <a:pt x="179477" y="51942"/>
                </a:lnTo>
                <a:lnTo>
                  <a:pt x="178706" y="55741"/>
                </a:lnTo>
                <a:lnTo>
                  <a:pt x="177240" y="60179"/>
                </a:lnTo>
                <a:lnTo>
                  <a:pt x="175310" y="65042"/>
                </a:lnTo>
                <a:lnTo>
                  <a:pt x="172119" y="68285"/>
                </a:lnTo>
                <a:lnTo>
                  <a:pt x="168086" y="70446"/>
                </a:lnTo>
                <a:lnTo>
                  <a:pt x="163492" y="71887"/>
                </a:lnTo>
                <a:lnTo>
                  <a:pt x="155849" y="73489"/>
                </a:lnTo>
                <a:lnTo>
                  <a:pt x="148324" y="74200"/>
                </a:lnTo>
                <a:lnTo>
                  <a:pt x="143650" y="74390"/>
                </a:lnTo>
                <a:lnTo>
                  <a:pt x="138629" y="74516"/>
                </a:lnTo>
                <a:lnTo>
                  <a:pt x="82354" y="74747"/>
                </a:lnTo>
                <a:lnTo>
                  <a:pt x="87796" y="74763"/>
                </a:lnTo>
                <a:lnTo>
                  <a:pt x="101473" y="74768"/>
                </a:lnTo>
                <a:lnTo>
                  <a:pt x="106701" y="75721"/>
                </a:lnTo>
                <a:lnTo>
                  <a:pt x="112092" y="77309"/>
                </a:lnTo>
                <a:lnTo>
                  <a:pt x="117591" y="79320"/>
                </a:lnTo>
                <a:lnTo>
                  <a:pt x="125066" y="81613"/>
                </a:lnTo>
                <a:lnTo>
                  <a:pt x="152839" y="89391"/>
                </a:lnTo>
                <a:lnTo>
                  <a:pt x="170799" y="94921"/>
                </a:lnTo>
                <a:lnTo>
                  <a:pt x="181493" y="99634"/>
                </a:lnTo>
                <a:lnTo>
                  <a:pt x="193386" y="105633"/>
                </a:lnTo>
                <a:lnTo>
                  <a:pt x="206077" y="112490"/>
                </a:lnTo>
                <a:lnTo>
                  <a:pt x="216442" y="118967"/>
                </a:lnTo>
                <a:lnTo>
                  <a:pt x="225257" y="125190"/>
                </a:lnTo>
                <a:lnTo>
                  <a:pt x="233039" y="131243"/>
                </a:lnTo>
                <a:lnTo>
                  <a:pt x="239180" y="136231"/>
                </a:lnTo>
                <a:lnTo>
                  <a:pt x="244226" y="140509"/>
                </a:lnTo>
                <a:lnTo>
                  <a:pt x="248542" y="144313"/>
                </a:lnTo>
                <a:lnTo>
                  <a:pt x="251420" y="147802"/>
                </a:lnTo>
                <a:lnTo>
                  <a:pt x="253339" y="151080"/>
                </a:lnTo>
                <a:lnTo>
                  <a:pt x="254617" y="154219"/>
                </a:lnTo>
                <a:lnTo>
                  <a:pt x="255470" y="157263"/>
                </a:lnTo>
                <a:lnTo>
                  <a:pt x="256039" y="160245"/>
                </a:lnTo>
                <a:lnTo>
                  <a:pt x="256418" y="163186"/>
                </a:lnTo>
                <a:lnTo>
                  <a:pt x="255718" y="165146"/>
                </a:lnTo>
                <a:lnTo>
                  <a:pt x="254299" y="166453"/>
                </a:lnTo>
                <a:lnTo>
                  <a:pt x="252400" y="167324"/>
                </a:lnTo>
                <a:lnTo>
                  <a:pt x="247751" y="170833"/>
                </a:lnTo>
                <a:lnTo>
                  <a:pt x="245177" y="173102"/>
                </a:lnTo>
                <a:lnTo>
                  <a:pt x="242509" y="174614"/>
                </a:lnTo>
                <a:lnTo>
                  <a:pt x="237005" y="176295"/>
                </a:lnTo>
                <a:lnTo>
                  <a:pt x="232298" y="176743"/>
                </a:lnTo>
                <a:lnTo>
                  <a:pt x="226303" y="177042"/>
                </a:lnTo>
                <a:lnTo>
                  <a:pt x="212974" y="177374"/>
                </a:lnTo>
                <a:lnTo>
                  <a:pt x="183080" y="177605"/>
                </a:lnTo>
                <a:lnTo>
                  <a:pt x="174441" y="176664"/>
                </a:lnTo>
                <a:lnTo>
                  <a:pt x="163919" y="175084"/>
                </a:lnTo>
                <a:lnTo>
                  <a:pt x="128588" y="169067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326"/>
          <p:cNvSpPr/>
          <p:nvPr/>
        </p:nvSpPr>
        <p:spPr>
          <a:xfrm>
            <a:off x="2285774" y="3137535"/>
            <a:ext cx="225591" cy="162424"/>
          </a:xfrm>
          <a:custGeom>
            <a:avLst/>
            <a:gdLst/>
            <a:ahLst/>
            <a:cxnLst/>
            <a:rect l="0" t="0" r="0" b="0"/>
            <a:pathLst>
              <a:path w="225591" h="162424">
                <a:moveTo>
                  <a:pt x="100238" y="0"/>
                </a:moveTo>
                <a:lnTo>
                  <a:pt x="82034" y="4551"/>
                </a:lnTo>
                <a:lnTo>
                  <a:pt x="75720" y="6844"/>
                </a:lnTo>
                <a:lnTo>
                  <a:pt x="70557" y="9325"/>
                </a:lnTo>
                <a:lnTo>
                  <a:pt x="66164" y="11931"/>
                </a:lnTo>
                <a:lnTo>
                  <a:pt x="60377" y="18432"/>
                </a:lnTo>
                <a:lnTo>
                  <a:pt x="53661" y="27528"/>
                </a:lnTo>
                <a:lnTo>
                  <a:pt x="46327" y="38354"/>
                </a:lnTo>
                <a:lnTo>
                  <a:pt x="30558" y="60544"/>
                </a:lnTo>
                <a:lnTo>
                  <a:pt x="22352" y="71795"/>
                </a:lnTo>
                <a:lnTo>
                  <a:pt x="15929" y="85011"/>
                </a:lnTo>
                <a:lnTo>
                  <a:pt x="10694" y="99536"/>
                </a:lnTo>
                <a:lnTo>
                  <a:pt x="6252" y="114935"/>
                </a:lnTo>
                <a:lnTo>
                  <a:pt x="3291" y="126153"/>
                </a:lnTo>
                <a:lnTo>
                  <a:pt x="1317" y="134585"/>
                </a:lnTo>
                <a:lnTo>
                  <a:pt x="0" y="141158"/>
                </a:lnTo>
                <a:lnTo>
                  <a:pt x="1028" y="145540"/>
                </a:lnTo>
                <a:lnTo>
                  <a:pt x="3618" y="148462"/>
                </a:lnTo>
                <a:lnTo>
                  <a:pt x="11576" y="152660"/>
                </a:lnTo>
                <a:lnTo>
                  <a:pt x="21463" y="157701"/>
                </a:lnTo>
                <a:lnTo>
                  <a:pt x="26766" y="159427"/>
                </a:lnTo>
                <a:lnTo>
                  <a:pt x="32207" y="160577"/>
                </a:lnTo>
                <a:lnTo>
                  <a:pt x="37739" y="161343"/>
                </a:lnTo>
                <a:lnTo>
                  <a:pt x="44284" y="161855"/>
                </a:lnTo>
                <a:lnTo>
                  <a:pt x="51506" y="162196"/>
                </a:lnTo>
                <a:lnTo>
                  <a:pt x="59177" y="162423"/>
                </a:lnTo>
                <a:lnTo>
                  <a:pt x="67149" y="161622"/>
                </a:lnTo>
                <a:lnTo>
                  <a:pt x="75321" y="160135"/>
                </a:lnTo>
                <a:lnTo>
                  <a:pt x="83627" y="158192"/>
                </a:lnTo>
                <a:lnTo>
                  <a:pt x="92974" y="156896"/>
                </a:lnTo>
                <a:lnTo>
                  <a:pt x="103015" y="156032"/>
                </a:lnTo>
                <a:lnTo>
                  <a:pt x="113519" y="155456"/>
                </a:lnTo>
                <a:lnTo>
                  <a:pt x="122427" y="154120"/>
                </a:lnTo>
                <a:lnTo>
                  <a:pt x="130271" y="152276"/>
                </a:lnTo>
                <a:lnTo>
                  <a:pt x="145018" y="147688"/>
                </a:lnTo>
                <a:lnTo>
                  <a:pt x="161098" y="142474"/>
                </a:lnTo>
                <a:lnTo>
                  <a:pt x="168434" y="138797"/>
                </a:lnTo>
                <a:lnTo>
                  <a:pt x="175229" y="134442"/>
                </a:lnTo>
                <a:lnTo>
                  <a:pt x="181665" y="129633"/>
                </a:lnTo>
                <a:lnTo>
                  <a:pt x="187860" y="124522"/>
                </a:lnTo>
                <a:lnTo>
                  <a:pt x="193895" y="119209"/>
                </a:lnTo>
                <a:lnTo>
                  <a:pt x="199823" y="113763"/>
                </a:lnTo>
                <a:lnTo>
                  <a:pt x="211491" y="102631"/>
                </a:lnTo>
                <a:lnTo>
                  <a:pt x="217269" y="96996"/>
                </a:lnTo>
                <a:lnTo>
                  <a:pt x="221121" y="91333"/>
                </a:lnTo>
                <a:lnTo>
                  <a:pt x="223689" y="85654"/>
                </a:lnTo>
                <a:lnTo>
                  <a:pt x="225401" y="79962"/>
                </a:lnTo>
                <a:lnTo>
                  <a:pt x="225590" y="74263"/>
                </a:lnTo>
                <a:lnTo>
                  <a:pt x="224764" y="68559"/>
                </a:lnTo>
                <a:lnTo>
                  <a:pt x="223260" y="62851"/>
                </a:lnTo>
                <a:lnTo>
                  <a:pt x="221305" y="58093"/>
                </a:lnTo>
                <a:lnTo>
                  <a:pt x="219050" y="53969"/>
                </a:lnTo>
                <a:lnTo>
                  <a:pt x="216593" y="50266"/>
                </a:lnTo>
                <a:lnTo>
                  <a:pt x="214003" y="45893"/>
                </a:lnTo>
                <a:lnTo>
                  <a:pt x="211324" y="41073"/>
                </a:lnTo>
                <a:lnTo>
                  <a:pt x="208585" y="35954"/>
                </a:lnTo>
                <a:lnTo>
                  <a:pt x="204854" y="31589"/>
                </a:lnTo>
                <a:lnTo>
                  <a:pt x="200462" y="27727"/>
                </a:lnTo>
                <a:lnTo>
                  <a:pt x="195629" y="24199"/>
                </a:lnTo>
                <a:lnTo>
                  <a:pt x="190502" y="20895"/>
                </a:lnTo>
                <a:lnTo>
                  <a:pt x="185179" y="17740"/>
                </a:lnTo>
                <a:lnTo>
                  <a:pt x="179725" y="14684"/>
                </a:lnTo>
                <a:lnTo>
                  <a:pt x="173232" y="12647"/>
                </a:lnTo>
                <a:lnTo>
                  <a:pt x="166046" y="11289"/>
                </a:lnTo>
                <a:lnTo>
                  <a:pt x="143101" y="857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327"/>
          <p:cNvSpPr/>
          <p:nvPr/>
        </p:nvSpPr>
        <p:spPr>
          <a:xfrm>
            <a:off x="2574607" y="3077527"/>
            <a:ext cx="160441" cy="342901"/>
          </a:xfrm>
          <a:custGeom>
            <a:avLst/>
            <a:gdLst/>
            <a:ahLst/>
            <a:cxnLst/>
            <a:rect l="0" t="0" r="0" b="0"/>
            <a:pathLst>
              <a:path w="160441" h="342901">
                <a:moveTo>
                  <a:pt x="0" y="0"/>
                </a:moveTo>
                <a:lnTo>
                  <a:pt x="4551" y="13653"/>
                </a:lnTo>
                <a:lnTo>
                  <a:pt x="7797" y="19579"/>
                </a:lnTo>
                <a:lnTo>
                  <a:pt x="11865" y="25435"/>
                </a:lnTo>
                <a:lnTo>
                  <a:pt x="16483" y="31244"/>
                </a:lnTo>
                <a:lnTo>
                  <a:pt x="20513" y="37022"/>
                </a:lnTo>
                <a:lnTo>
                  <a:pt x="24153" y="42779"/>
                </a:lnTo>
                <a:lnTo>
                  <a:pt x="27532" y="48522"/>
                </a:lnTo>
                <a:lnTo>
                  <a:pt x="32642" y="55208"/>
                </a:lnTo>
                <a:lnTo>
                  <a:pt x="38907" y="62523"/>
                </a:lnTo>
                <a:lnTo>
                  <a:pt x="45940" y="70257"/>
                </a:lnTo>
                <a:lnTo>
                  <a:pt x="52534" y="78270"/>
                </a:lnTo>
                <a:lnTo>
                  <a:pt x="58835" y="86470"/>
                </a:lnTo>
                <a:lnTo>
                  <a:pt x="64941" y="94794"/>
                </a:lnTo>
                <a:lnTo>
                  <a:pt x="71869" y="102249"/>
                </a:lnTo>
                <a:lnTo>
                  <a:pt x="79345" y="109123"/>
                </a:lnTo>
                <a:lnTo>
                  <a:pt x="87187" y="115611"/>
                </a:lnTo>
                <a:lnTo>
                  <a:pt x="96224" y="125652"/>
                </a:lnTo>
                <a:lnTo>
                  <a:pt x="106060" y="138061"/>
                </a:lnTo>
                <a:lnTo>
                  <a:pt x="116426" y="152048"/>
                </a:lnTo>
                <a:lnTo>
                  <a:pt x="125243" y="163278"/>
                </a:lnTo>
                <a:lnTo>
                  <a:pt x="133025" y="172669"/>
                </a:lnTo>
                <a:lnTo>
                  <a:pt x="140118" y="180835"/>
                </a:lnTo>
                <a:lnTo>
                  <a:pt x="145800" y="189137"/>
                </a:lnTo>
                <a:lnTo>
                  <a:pt x="150540" y="197529"/>
                </a:lnTo>
                <a:lnTo>
                  <a:pt x="154652" y="205981"/>
                </a:lnTo>
                <a:lnTo>
                  <a:pt x="157394" y="213521"/>
                </a:lnTo>
                <a:lnTo>
                  <a:pt x="159222" y="220452"/>
                </a:lnTo>
                <a:lnTo>
                  <a:pt x="160440" y="226978"/>
                </a:lnTo>
                <a:lnTo>
                  <a:pt x="160300" y="233234"/>
                </a:lnTo>
                <a:lnTo>
                  <a:pt x="159254" y="239309"/>
                </a:lnTo>
                <a:lnTo>
                  <a:pt x="157605" y="245264"/>
                </a:lnTo>
                <a:lnTo>
                  <a:pt x="156505" y="251140"/>
                </a:lnTo>
                <a:lnTo>
                  <a:pt x="155772" y="256962"/>
                </a:lnTo>
                <a:lnTo>
                  <a:pt x="155283" y="262748"/>
                </a:lnTo>
                <a:lnTo>
                  <a:pt x="153052" y="268510"/>
                </a:lnTo>
                <a:lnTo>
                  <a:pt x="149660" y="274257"/>
                </a:lnTo>
                <a:lnTo>
                  <a:pt x="145493" y="279993"/>
                </a:lnTo>
                <a:lnTo>
                  <a:pt x="140810" y="285722"/>
                </a:lnTo>
                <a:lnTo>
                  <a:pt x="135784" y="291446"/>
                </a:lnTo>
                <a:lnTo>
                  <a:pt x="130527" y="297168"/>
                </a:lnTo>
                <a:lnTo>
                  <a:pt x="123213" y="302887"/>
                </a:lnTo>
                <a:lnTo>
                  <a:pt x="114527" y="308605"/>
                </a:lnTo>
                <a:lnTo>
                  <a:pt x="104926" y="314321"/>
                </a:lnTo>
                <a:lnTo>
                  <a:pt x="96621" y="319085"/>
                </a:lnTo>
                <a:lnTo>
                  <a:pt x="82313" y="326918"/>
                </a:lnTo>
                <a:lnTo>
                  <a:pt x="76783" y="330340"/>
                </a:lnTo>
                <a:lnTo>
                  <a:pt x="72143" y="333575"/>
                </a:lnTo>
                <a:lnTo>
                  <a:pt x="42862" y="34290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328"/>
          <p:cNvSpPr/>
          <p:nvPr/>
        </p:nvSpPr>
        <p:spPr>
          <a:xfrm>
            <a:off x="3013508" y="3137535"/>
            <a:ext cx="109740" cy="325756"/>
          </a:xfrm>
          <a:custGeom>
            <a:avLst/>
            <a:gdLst/>
            <a:ahLst/>
            <a:cxnLst/>
            <a:rect l="0" t="0" r="0" b="0"/>
            <a:pathLst>
              <a:path w="109740" h="325756">
                <a:moveTo>
                  <a:pt x="75449" y="0"/>
                </a:moveTo>
                <a:lnTo>
                  <a:pt x="66347" y="4551"/>
                </a:lnTo>
                <a:lnTo>
                  <a:pt x="62714" y="7796"/>
                </a:lnTo>
                <a:lnTo>
                  <a:pt x="59339" y="11865"/>
                </a:lnTo>
                <a:lnTo>
                  <a:pt x="56136" y="16482"/>
                </a:lnTo>
                <a:lnTo>
                  <a:pt x="52096" y="20513"/>
                </a:lnTo>
                <a:lnTo>
                  <a:pt x="47498" y="24153"/>
                </a:lnTo>
                <a:lnTo>
                  <a:pt x="42528" y="27532"/>
                </a:lnTo>
                <a:lnTo>
                  <a:pt x="38261" y="31689"/>
                </a:lnTo>
                <a:lnTo>
                  <a:pt x="34465" y="36366"/>
                </a:lnTo>
                <a:lnTo>
                  <a:pt x="30981" y="41389"/>
                </a:lnTo>
                <a:lnTo>
                  <a:pt x="27706" y="46643"/>
                </a:lnTo>
                <a:lnTo>
                  <a:pt x="24571" y="52050"/>
                </a:lnTo>
                <a:lnTo>
                  <a:pt x="18547" y="63138"/>
                </a:lnTo>
                <a:lnTo>
                  <a:pt x="12694" y="74416"/>
                </a:lnTo>
                <a:lnTo>
                  <a:pt x="9800" y="81043"/>
                </a:lnTo>
                <a:lnTo>
                  <a:pt x="6918" y="88319"/>
                </a:lnTo>
                <a:lnTo>
                  <a:pt x="4044" y="96026"/>
                </a:lnTo>
                <a:lnTo>
                  <a:pt x="2128" y="104022"/>
                </a:lnTo>
                <a:lnTo>
                  <a:pt x="851" y="112211"/>
                </a:lnTo>
                <a:lnTo>
                  <a:pt x="0" y="120527"/>
                </a:lnTo>
                <a:lnTo>
                  <a:pt x="1337" y="132739"/>
                </a:lnTo>
                <a:lnTo>
                  <a:pt x="4133" y="147547"/>
                </a:lnTo>
                <a:lnTo>
                  <a:pt x="7903" y="164087"/>
                </a:lnTo>
                <a:lnTo>
                  <a:pt x="11368" y="177019"/>
                </a:lnTo>
                <a:lnTo>
                  <a:pt x="14631" y="187545"/>
                </a:lnTo>
                <a:lnTo>
                  <a:pt x="17759" y="196467"/>
                </a:lnTo>
                <a:lnTo>
                  <a:pt x="21749" y="205273"/>
                </a:lnTo>
                <a:lnTo>
                  <a:pt x="26314" y="214001"/>
                </a:lnTo>
                <a:lnTo>
                  <a:pt x="31262" y="222677"/>
                </a:lnTo>
                <a:lnTo>
                  <a:pt x="35514" y="231319"/>
                </a:lnTo>
                <a:lnTo>
                  <a:pt x="39301" y="239937"/>
                </a:lnTo>
                <a:lnTo>
                  <a:pt x="42778" y="248541"/>
                </a:lnTo>
                <a:lnTo>
                  <a:pt x="47000" y="256181"/>
                </a:lnTo>
                <a:lnTo>
                  <a:pt x="51721" y="263180"/>
                </a:lnTo>
                <a:lnTo>
                  <a:pt x="56773" y="269750"/>
                </a:lnTo>
                <a:lnTo>
                  <a:pt x="61093" y="275083"/>
                </a:lnTo>
                <a:lnTo>
                  <a:pt x="64926" y="279592"/>
                </a:lnTo>
                <a:lnTo>
                  <a:pt x="68434" y="283549"/>
                </a:lnTo>
                <a:lnTo>
                  <a:pt x="77411" y="293027"/>
                </a:lnTo>
                <a:lnTo>
                  <a:pt x="94146" y="310082"/>
                </a:lnTo>
                <a:lnTo>
                  <a:pt x="97438" y="312449"/>
                </a:lnTo>
                <a:lnTo>
                  <a:pt x="100586" y="314027"/>
                </a:lnTo>
                <a:lnTo>
                  <a:pt x="103637" y="315079"/>
                </a:lnTo>
                <a:lnTo>
                  <a:pt x="105671" y="316732"/>
                </a:lnTo>
                <a:lnTo>
                  <a:pt x="107027" y="318787"/>
                </a:lnTo>
                <a:lnTo>
                  <a:pt x="109739" y="32575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329"/>
          <p:cNvSpPr/>
          <p:nvPr/>
        </p:nvSpPr>
        <p:spPr>
          <a:xfrm>
            <a:off x="3243262" y="3214687"/>
            <a:ext cx="25718" cy="188596"/>
          </a:xfrm>
          <a:custGeom>
            <a:avLst/>
            <a:gdLst/>
            <a:ahLst/>
            <a:cxnLst/>
            <a:rect l="0" t="0" r="0" b="0"/>
            <a:pathLst>
              <a:path w="25718" h="188596">
                <a:moveTo>
                  <a:pt x="0" y="0"/>
                </a:moveTo>
                <a:lnTo>
                  <a:pt x="0" y="44897"/>
                </a:lnTo>
                <a:lnTo>
                  <a:pt x="952" y="57554"/>
                </a:lnTo>
                <a:lnTo>
                  <a:pt x="2540" y="70754"/>
                </a:lnTo>
                <a:lnTo>
                  <a:pt x="4551" y="84317"/>
                </a:lnTo>
                <a:lnTo>
                  <a:pt x="5891" y="95264"/>
                </a:lnTo>
                <a:lnTo>
                  <a:pt x="6785" y="104466"/>
                </a:lnTo>
                <a:lnTo>
                  <a:pt x="7381" y="112507"/>
                </a:lnTo>
                <a:lnTo>
                  <a:pt x="8731" y="121677"/>
                </a:lnTo>
                <a:lnTo>
                  <a:pt x="10583" y="131601"/>
                </a:lnTo>
                <a:lnTo>
                  <a:pt x="12770" y="142026"/>
                </a:lnTo>
                <a:lnTo>
                  <a:pt x="15181" y="151834"/>
                </a:lnTo>
                <a:lnTo>
                  <a:pt x="17741" y="161230"/>
                </a:lnTo>
                <a:lnTo>
                  <a:pt x="25717" y="18859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330"/>
          <p:cNvSpPr/>
          <p:nvPr/>
        </p:nvSpPr>
        <p:spPr>
          <a:xfrm>
            <a:off x="3365019" y="3223260"/>
            <a:ext cx="126311" cy="179507"/>
          </a:xfrm>
          <a:custGeom>
            <a:avLst/>
            <a:gdLst/>
            <a:ahLst/>
            <a:cxnLst/>
            <a:rect l="0" t="0" r="0" b="0"/>
            <a:pathLst>
              <a:path w="126311" h="179507">
                <a:moveTo>
                  <a:pt x="49693" y="0"/>
                </a:moveTo>
                <a:lnTo>
                  <a:pt x="36040" y="9101"/>
                </a:lnTo>
                <a:lnTo>
                  <a:pt x="31067" y="13687"/>
                </a:lnTo>
                <a:lnTo>
                  <a:pt x="26798" y="18650"/>
                </a:lnTo>
                <a:lnTo>
                  <a:pt x="22999" y="23863"/>
                </a:lnTo>
                <a:lnTo>
                  <a:pt x="19515" y="29244"/>
                </a:lnTo>
                <a:lnTo>
                  <a:pt x="16239" y="34736"/>
                </a:lnTo>
                <a:lnTo>
                  <a:pt x="13103" y="40302"/>
                </a:lnTo>
                <a:lnTo>
                  <a:pt x="10059" y="48775"/>
                </a:lnTo>
                <a:lnTo>
                  <a:pt x="7078" y="59187"/>
                </a:lnTo>
                <a:lnTo>
                  <a:pt x="4138" y="70890"/>
                </a:lnTo>
                <a:lnTo>
                  <a:pt x="2178" y="81550"/>
                </a:lnTo>
                <a:lnTo>
                  <a:pt x="872" y="91514"/>
                </a:lnTo>
                <a:lnTo>
                  <a:pt x="0" y="101014"/>
                </a:lnTo>
                <a:lnTo>
                  <a:pt x="372" y="109253"/>
                </a:lnTo>
                <a:lnTo>
                  <a:pt x="1572" y="116650"/>
                </a:lnTo>
                <a:lnTo>
                  <a:pt x="3325" y="123486"/>
                </a:lnTo>
                <a:lnTo>
                  <a:pt x="4493" y="129949"/>
                </a:lnTo>
                <a:lnTo>
                  <a:pt x="5272" y="136163"/>
                </a:lnTo>
                <a:lnTo>
                  <a:pt x="5792" y="142210"/>
                </a:lnTo>
                <a:lnTo>
                  <a:pt x="7091" y="147194"/>
                </a:lnTo>
                <a:lnTo>
                  <a:pt x="8909" y="151469"/>
                </a:lnTo>
                <a:lnTo>
                  <a:pt x="11074" y="155272"/>
                </a:lnTo>
                <a:lnTo>
                  <a:pt x="13469" y="158759"/>
                </a:lnTo>
                <a:lnTo>
                  <a:pt x="16019" y="162037"/>
                </a:lnTo>
                <a:lnTo>
                  <a:pt x="18671" y="165175"/>
                </a:lnTo>
                <a:lnTo>
                  <a:pt x="21392" y="168219"/>
                </a:lnTo>
                <a:lnTo>
                  <a:pt x="26954" y="174141"/>
                </a:lnTo>
                <a:lnTo>
                  <a:pt x="30724" y="176101"/>
                </a:lnTo>
                <a:lnTo>
                  <a:pt x="35142" y="177408"/>
                </a:lnTo>
                <a:lnTo>
                  <a:pt x="39992" y="178280"/>
                </a:lnTo>
                <a:lnTo>
                  <a:pt x="44179" y="178861"/>
                </a:lnTo>
                <a:lnTo>
                  <a:pt x="47921" y="179248"/>
                </a:lnTo>
                <a:lnTo>
                  <a:pt x="51369" y="179506"/>
                </a:lnTo>
                <a:lnTo>
                  <a:pt x="54621" y="178726"/>
                </a:lnTo>
                <a:lnTo>
                  <a:pt x="57741" y="177252"/>
                </a:lnTo>
                <a:lnTo>
                  <a:pt x="60773" y="175318"/>
                </a:lnTo>
                <a:lnTo>
                  <a:pt x="64699" y="173076"/>
                </a:lnTo>
                <a:lnTo>
                  <a:pt x="74143" y="168045"/>
                </a:lnTo>
                <a:lnTo>
                  <a:pt x="78375" y="165370"/>
                </a:lnTo>
                <a:lnTo>
                  <a:pt x="82150" y="162634"/>
                </a:lnTo>
                <a:lnTo>
                  <a:pt x="85618" y="159857"/>
                </a:lnTo>
                <a:lnTo>
                  <a:pt x="89836" y="156101"/>
                </a:lnTo>
                <a:lnTo>
                  <a:pt x="99602" y="146849"/>
                </a:lnTo>
                <a:lnTo>
                  <a:pt x="103920" y="141714"/>
                </a:lnTo>
                <a:lnTo>
                  <a:pt x="107752" y="136386"/>
                </a:lnTo>
                <a:lnTo>
                  <a:pt x="111259" y="130929"/>
                </a:lnTo>
                <a:lnTo>
                  <a:pt x="114550" y="125386"/>
                </a:lnTo>
                <a:lnTo>
                  <a:pt x="117696" y="119785"/>
                </a:lnTo>
                <a:lnTo>
                  <a:pt x="120746" y="114147"/>
                </a:lnTo>
                <a:lnTo>
                  <a:pt x="122779" y="107530"/>
                </a:lnTo>
                <a:lnTo>
                  <a:pt x="124135" y="100261"/>
                </a:lnTo>
                <a:lnTo>
                  <a:pt x="125038" y="92558"/>
                </a:lnTo>
                <a:lnTo>
                  <a:pt x="125640" y="85518"/>
                </a:lnTo>
                <a:lnTo>
                  <a:pt x="126042" y="78919"/>
                </a:lnTo>
                <a:lnTo>
                  <a:pt x="126310" y="72615"/>
                </a:lnTo>
                <a:lnTo>
                  <a:pt x="125536" y="66508"/>
                </a:lnTo>
                <a:lnTo>
                  <a:pt x="124068" y="60531"/>
                </a:lnTo>
                <a:lnTo>
                  <a:pt x="122136" y="54641"/>
                </a:lnTo>
                <a:lnTo>
                  <a:pt x="118943" y="47857"/>
                </a:lnTo>
                <a:lnTo>
                  <a:pt x="114910" y="40477"/>
                </a:lnTo>
                <a:lnTo>
                  <a:pt x="110316" y="32700"/>
                </a:lnTo>
                <a:lnTo>
                  <a:pt x="106301" y="26562"/>
                </a:lnTo>
                <a:lnTo>
                  <a:pt x="102672" y="21518"/>
                </a:lnTo>
                <a:lnTo>
                  <a:pt x="99300" y="17203"/>
                </a:lnTo>
                <a:lnTo>
                  <a:pt x="96099" y="14326"/>
                </a:lnTo>
                <a:lnTo>
                  <a:pt x="93013" y="12408"/>
                </a:lnTo>
                <a:lnTo>
                  <a:pt x="90003" y="11129"/>
                </a:lnTo>
                <a:lnTo>
                  <a:pt x="86091" y="10277"/>
                </a:lnTo>
                <a:lnTo>
                  <a:pt x="81579" y="9709"/>
                </a:lnTo>
                <a:lnTo>
                  <a:pt x="66838" y="857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331"/>
          <p:cNvSpPr/>
          <p:nvPr/>
        </p:nvSpPr>
        <p:spPr>
          <a:xfrm>
            <a:off x="3629025" y="330898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332"/>
          <p:cNvSpPr/>
          <p:nvPr/>
        </p:nvSpPr>
        <p:spPr>
          <a:xfrm>
            <a:off x="3637597" y="3317557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0" y="0"/>
                </a:moveTo>
                <a:lnTo>
                  <a:pt x="137160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333"/>
          <p:cNvSpPr/>
          <p:nvPr/>
        </p:nvSpPr>
        <p:spPr>
          <a:xfrm>
            <a:off x="3903345" y="3283267"/>
            <a:ext cx="214313" cy="188488"/>
          </a:xfrm>
          <a:custGeom>
            <a:avLst/>
            <a:gdLst/>
            <a:ahLst/>
            <a:cxnLst/>
            <a:rect l="0" t="0" r="0" b="0"/>
            <a:pathLst>
              <a:path w="214313" h="188488">
                <a:moveTo>
                  <a:pt x="0" y="0"/>
                </a:moveTo>
                <a:lnTo>
                  <a:pt x="66175" y="0"/>
                </a:lnTo>
                <a:lnTo>
                  <a:pt x="72692" y="1905"/>
                </a:lnTo>
                <a:lnTo>
                  <a:pt x="79893" y="5080"/>
                </a:lnTo>
                <a:lnTo>
                  <a:pt x="87552" y="9102"/>
                </a:lnTo>
                <a:lnTo>
                  <a:pt x="93611" y="12735"/>
                </a:lnTo>
                <a:lnTo>
                  <a:pt x="98602" y="16111"/>
                </a:lnTo>
                <a:lnTo>
                  <a:pt x="102882" y="19313"/>
                </a:lnTo>
                <a:lnTo>
                  <a:pt x="106688" y="22400"/>
                </a:lnTo>
                <a:lnTo>
                  <a:pt x="110177" y="25411"/>
                </a:lnTo>
                <a:lnTo>
                  <a:pt x="116595" y="31296"/>
                </a:lnTo>
                <a:lnTo>
                  <a:pt x="122622" y="37087"/>
                </a:lnTo>
                <a:lnTo>
                  <a:pt x="124611" y="39965"/>
                </a:lnTo>
                <a:lnTo>
                  <a:pt x="126819" y="45702"/>
                </a:lnTo>
                <a:lnTo>
                  <a:pt x="126457" y="49518"/>
                </a:lnTo>
                <a:lnTo>
                  <a:pt x="125261" y="53967"/>
                </a:lnTo>
                <a:lnTo>
                  <a:pt x="123513" y="58838"/>
                </a:lnTo>
                <a:lnTo>
                  <a:pt x="121394" y="63991"/>
                </a:lnTo>
                <a:lnTo>
                  <a:pt x="119029" y="69330"/>
                </a:lnTo>
                <a:lnTo>
                  <a:pt x="116501" y="74795"/>
                </a:lnTo>
                <a:lnTo>
                  <a:pt x="113862" y="79391"/>
                </a:lnTo>
                <a:lnTo>
                  <a:pt x="111150" y="83408"/>
                </a:lnTo>
                <a:lnTo>
                  <a:pt x="108390" y="87037"/>
                </a:lnTo>
                <a:lnTo>
                  <a:pt x="86302" y="114901"/>
                </a:lnTo>
                <a:lnTo>
                  <a:pt x="79442" y="123273"/>
                </a:lnTo>
                <a:lnTo>
                  <a:pt x="73916" y="129807"/>
                </a:lnTo>
                <a:lnTo>
                  <a:pt x="69279" y="135116"/>
                </a:lnTo>
                <a:lnTo>
                  <a:pt x="64284" y="140560"/>
                </a:lnTo>
                <a:lnTo>
                  <a:pt x="53653" y="151688"/>
                </a:lnTo>
                <a:lnTo>
                  <a:pt x="49104" y="155418"/>
                </a:lnTo>
                <a:lnTo>
                  <a:pt x="45118" y="157905"/>
                </a:lnTo>
                <a:lnTo>
                  <a:pt x="41508" y="159562"/>
                </a:lnTo>
                <a:lnTo>
                  <a:pt x="39102" y="161620"/>
                </a:lnTo>
                <a:lnTo>
                  <a:pt x="37498" y="163944"/>
                </a:lnTo>
                <a:lnTo>
                  <a:pt x="36428" y="166446"/>
                </a:lnTo>
                <a:lnTo>
                  <a:pt x="36668" y="169066"/>
                </a:lnTo>
                <a:lnTo>
                  <a:pt x="37780" y="171766"/>
                </a:lnTo>
                <a:lnTo>
                  <a:pt x="39474" y="174518"/>
                </a:lnTo>
                <a:lnTo>
                  <a:pt x="42508" y="176353"/>
                </a:lnTo>
                <a:lnTo>
                  <a:pt x="46436" y="177576"/>
                </a:lnTo>
                <a:lnTo>
                  <a:pt x="50960" y="178392"/>
                </a:lnTo>
                <a:lnTo>
                  <a:pt x="55880" y="178935"/>
                </a:lnTo>
                <a:lnTo>
                  <a:pt x="61066" y="179298"/>
                </a:lnTo>
                <a:lnTo>
                  <a:pt x="66428" y="179539"/>
                </a:lnTo>
                <a:lnTo>
                  <a:pt x="72860" y="180653"/>
                </a:lnTo>
                <a:lnTo>
                  <a:pt x="80006" y="182348"/>
                </a:lnTo>
                <a:lnTo>
                  <a:pt x="87627" y="184430"/>
                </a:lnTo>
                <a:lnTo>
                  <a:pt x="94613" y="185818"/>
                </a:lnTo>
                <a:lnTo>
                  <a:pt x="101175" y="186744"/>
                </a:lnTo>
                <a:lnTo>
                  <a:pt x="107455" y="187361"/>
                </a:lnTo>
                <a:lnTo>
                  <a:pt x="116404" y="187772"/>
                </a:lnTo>
                <a:lnTo>
                  <a:pt x="148896" y="188352"/>
                </a:lnTo>
                <a:lnTo>
                  <a:pt x="164918" y="188487"/>
                </a:lnTo>
                <a:lnTo>
                  <a:pt x="172810" y="187570"/>
                </a:lnTo>
                <a:lnTo>
                  <a:pt x="214312" y="180023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334"/>
          <p:cNvSpPr/>
          <p:nvPr/>
        </p:nvSpPr>
        <p:spPr>
          <a:xfrm>
            <a:off x="4169462" y="3274695"/>
            <a:ext cx="145095" cy="169742"/>
          </a:xfrm>
          <a:custGeom>
            <a:avLst/>
            <a:gdLst/>
            <a:ahLst/>
            <a:cxnLst/>
            <a:rect l="0" t="0" r="0" b="0"/>
            <a:pathLst>
              <a:path w="145095" h="169742">
                <a:moveTo>
                  <a:pt x="85355" y="0"/>
                </a:moveTo>
                <a:lnTo>
                  <a:pt x="76254" y="9101"/>
                </a:lnTo>
                <a:lnTo>
                  <a:pt x="71667" y="12735"/>
                </a:lnTo>
                <a:lnTo>
                  <a:pt x="66705" y="16110"/>
                </a:lnTo>
                <a:lnTo>
                  <a:pt x="61492" y="19312"/>
                </a:lnTo>
                <a:lnTo>
                  <a:pt x="56111" y="23352"/>
                </a:lnTo>
                <a:lnTo>
                  <a:pt x="50619" y="27951"/>
                </a:lnTo>
                <a:lnTo>
                  <a:pt x="45053" y="32921"/>
                </a:lnTo>
                <a:lnTo>
                  <a:pt x="40389" y="38140"/>
                </a:lnTo>
                <a:lnTo>
                  <a:pt x="36328" y="43524"/>
                </a:lnTo>
                <a:lnTo>
                  <a:pt x="32668" y="49018"/>
                </a:lnTo>
                <a:lnTo>
                  <a:pt x="13864" y="79505"/>
                </a:lnTo>
                <a:lnTo>
                  <a:pt x="9119" y="89198"/>
                </a:lnTo>
                <a:lnTo>
                  <a:pt x="5956" y="97565"/>
                </a:lnTo>
                <a:lnTo>
                  <a:pt x="3847" y="105049"/>
                </a:lnTo>
                <a:lnTo>
                  <a:pt x="2442" y="111942"/>
                </a:lnTo>
                <a:lnTo>
                  <a:pt x="1505" y="118443"/>
                </a:lnTo>
                <a:lnTo>
                  <a:pt x="879" y="124682"/>
                </a:lnTo>
                <a:lnTo>
                  <a:pt x="463" y="129794"/>
                </a:lnTo>
                <a:lnTo>
                  <a:pt x="186" y="134154"/>
                </a:lnTo>
                <a:lnTo>
                  <a:pt x="0" y="138014"/>
                </a:lnTo>
                <a:lnTo>
                  <a:pt x="829" y="141539"/>
                </a:lnTo>
                <a:lnTo>
                  <a:pt x="2334" y="144842"/>
                </a:lnTo>
                <a:lnTo>
                  <a:pt x="4290" y="147996"/>
                </a:lnTo>
                <a:lnTo>
                  <a:pt x="7499" y="151051"/>
                </a:lnTo>
                <a:lnTo>
                  <a:pt x="11544" y="154041"/>
                </a:lnTo>
                <a:lnTo>
                  <a:pt x="16145" y="156986"/>
                </a:lnTo>
                <a:lnTo>
                  <a:pt x="21118" y="159902"/>
                </a:lnTo>
                <a:lnTo>
                  <a:pt x="26338" y="162799"/>
                </a:lnTo>
                <a:lnTo>
                  <a:pt x="31723" y="165682"/>
                </a:lnTo>
                <a:lnTo>
                  <a:pt x="37217" y="167605"/>
                </a:lnTo>
                <a:lnTo>
                  <a:pt x="42786" y="168887"/>
                </a:lnTo>
                <a:lnTo>
                  <a:pt x="48403" y="169741"/>
                </a:lnTo>
                <a:lnTo>
                  <a:pt x="54053" y="169358"/>
                </a:lnTo>
                <a:lnTo>
                  <a:pt x="59724" y="168150"/>
                </a:lnTo>
                <a:lnTo>
                  <a:pt x="65411" y="166393"/>
                </a:lnTo>
                <a:lnTo>
                  <a:pt x="72059" y="165221"/>
                </a:lnTo>
                <a:lnTo>
                  <a:pt x="79348" y="164440"/>
                </a:lnTo>
                <a:lnTo>
                  <a:pt x="87065" y="163919"/>
                </a:lnTo>
                <a:lnTo>
                  <a:pt x="94115" y="162619"/>
                </a:lnTo>
                <a:lnTo>
                  <a:pt x="100721" y="160800"/>
                </a:lnTo>
                <a:lnTo>
                  <a:pt x="107028" y="158635"/>
                </a:lnTo>
                <a:lnTo>
                  <a:pt x="112186" y="155286"/>
                </a:lnTo>
                <a:lnTo>
                  <a:pt x="116578" y="151149"/>
                </a:lnTo>
                <a:lnTo>
                  <a:pt x="120457" y="146486"/>
                </a:lnTo>
                <a:lnTo>
                  <a:pt x="124949" y="141472"/>
                </a:lnTo>
                <a:lnTo>
                  <a:pt x="135020" y="130821"/>
                </a:lnTo>
                <a:lnTo>
                  <a:pt x="138468" y="125314"/>
                </a:lnTo>
                <a:lnTo>
                  <a:pt x="140766" y="119738"/>
                </a:lnTo>
                <a:lnTo>
                  <a:pt x="142298" y="114115"/>
                </a:lnTo>
                <a:lnTo>
                  <a:pt x="143320" y="107509"/>
                </a:lnTo>
                <a:lnTo>
                  <a:pt x="144001" y="100247"/>
                </a:lnTo>
                <a:lnTo>
                  <a:pt x="144455" y="92549"/>
                </a:lnTo>
                <a:lnTo>
                  <a:pt x="144959" y="78915"/>
                </a:lnTo>
                <a:lnTo>
                  <a:pt x="145094" y="72613"/>
                </a:lnTo>
                <a:lnTo>
                  <a:pt x="144231" y="67458"/>
                </a:lnTo>
                <a:lnTo>
                  <a:pt x="142703" y="63069"/>
                </a:lnTo>
                <a:lnTo>
                  <a:pt x="140732" y="59191"/>
                </a:lnTo>
                <a:lnTo>
                  <a:pt x="138465" y="55653"/>
                </a:lnTo>
                <a:lnTo>
                  <a:pt x="136002" y="52342"/>
                </a:lnTo>
                <a:lnTo>
                  <a:pt x="133407" y="49182"/>
                </a:lnTo>
                <a:lnTo>
                  <a:pt x="129772" y="46123"/>
                </a:lnTo>
                <a:lnTo>
                  <a:pt x="125444" y="43131"/>
                </a:lnTo>
                <a:lnTo>
                  <a:pt x="111072" y="25717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335"/>
          <p:cNvSpPr/>
          <p:nvPr/>
        </p:nvSpPr>
        <p:spPr>
          <a:xfrm>
            <a:off x="4349115" y="2871787"/>
            <a:ext cx="144188" cy="85586"/>
          </a:xfrm>
          <a:custGeom>
            <a:avLst/>
            <a:gdLst/>
            <a:ahLst/>
            <a:cxnLst/>
            <a:rect l="0" t="0" r="0" b="0"/>
            <a:pathLst>
              <a:path w="144188" h="85586">
                <a:moveTo>
                  <a:pt x="128587" y="0"/>
                </a:moveTo>
                <a:lnTo>
                  <a:pt x="133138" y="9102"/>
                </a:lnTo>
                <a:lnTo>
                  <a:pt x="135431" y="12735"/>
                </a:lnTo>
                <a:lnTo>
                  <a:pt x="137912" y="16110"/>
                </a:lnTo>
                <a:lnTo>
                  <a:pt x="140519" y="19313"/>
                </a:lnTo>
                <a:lnTo>
                  <a:pt x="142257" y="22400"/>
                </a:lnTo>
                <a:lnTo>
                  <a:pt x="143415" y="25411"/>
                </a:lnTo>
                <a:lnTo>
                  <a:pt x="144187" y="28371"/>
                </a:lnTo>
                <a:lnTo>
                  <a:pt x="143749" y="32249"/>
                </a:lnTo>
                <a:lnTo>
                  <a:pt x="142506" y="36739"/>
                </a:lnTo>
                <a:lnTo>
                  <a:pt x="140724" y="41638"/>
                </a:lnTo>
                <a:lnTo>
                  <a:pt x="138583" y="45856"/>
                </a:lnTo>
                <a:lnTo>
                  <a:pt x="136203" y="49621"/>
                </a:lnTo>
                <a:lnTo>
                  <a:pt x="133665" y="53083"/>
                </a:lnTo>
                <a:lnTo>
                  <a:pt x="131020" y="56344"/>
                </a:lnTo>
                <a:lnTo>
                  <a:pt x="128304" y="59470"/>
                </a:lnTo>
                <a:lnTo>
                  <a:pt x="125541" y="62507"/>
                </a:lnTo>
                <a:lnTo>
                  <a:pt x="121793" y="64531"/>
                </a:lnTo>
                <a:lnTo>
                  <a:pt x="117391" y="65881"/>
                </a:lnTo>
                <a:lnTo>
                  <a:pt x="112550" y="66780"/>
                </a:lnTo>
                <a:lnTo>
                  <a:pt x="107418" y="68333"/>
                </a:lnTo>
                <a:lnTo>
                  <a:pt x="102092" y="70320"/>
                </a:lnTo>
                <a:lnTo>
                  <a:pt x="96636" y="72598"/>
                </a:lnTo>
                <a:lnTo>
                  <a:pt x="91094" y="75068"/>
                </a:lnTo>
                <a:lnTo>
                  <a:pt x="79856" y="80354"/>
                </a:lnTo>
                <a:lnTo>
                  <a:pt x="74192" y="82144"/>
                </a:lnTo>
                <a:lnTo>
                  <a:pt x="68511" y="83338"/>
                </a:lnTo>
                <a:lnTo>
                  <a:pt x="62819" y="84134"/>
                </a:lnTo>
                <a:lnTo>
                  <a:pt x="57119" y="84664"/>
                </a:lnTo>
                <a:lnTo>
                  <a:pt x="51414" y="85018"/>
                </a:lnTo>
                <a:lnTo>
                  <a:pt x="39996" y="85411"/>
                </a:lnTo>
                <a:lnTo>
                  <a:pt x="28571" y="85585"/>
                </a:lnTo>
                <a:lnTo>
                  <a:pt x="22857" y="84679"/>
                </a:lnTo>
                <a:lnTo>
                  <a:pt x="17143" y="83123"/>
                </a:lnTo>
                <a:lnTo>
                  <a:pt x="0" y="7715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336"/>
          <p:cNvSpPr/>
          <p:nvPr/>
        </p:nvSpPr>
        <p:spPr>
          <a:xfrm>
            <a:off x="4649152" y="278606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337"/>
          <p:cNvSpPr/>
          <p:nvPr/>
        </p:nvSpPr>
        <p:spPr>
          <a:xfrm>
            <a:off x="1649940" y="3600690"/>
            <a:ext cx="177485" cy="188356"/>
          </a:xfrm>
          <a:custGeom>
            <a:avLst/>
            <a:gdLst/>
            <a:ahLst/>
            <a:cxnLst/>
            <a:rect l="0" t="0" r="0" b="0"/>
            <a:pathLst>
              <a:path w="177485" h="188356">
                <a:moveTo>
                  <a:pt x="7410" y="94057"/>
                </a:moveTo>
                <a:lnTo>
                  <a:pt x="2859" y="89506"/>
                </a:lnTo>
                <a:lnTo>
                  <a:pt x="1518" y="87213"/>
                </a:lnTo>
                <a:lnTo>
                  <a:pt x="29" y="82125"/>
                </a:lnTo>
                <a:lnTo>
                  <a:pt x="584" y="76578"/>
                </a:lnTo>
                <a:lnTo>
                  <a:pt x="1906" y="69069"/>
                </a:lnTo>
                <a:lnTo>
                  <a:pt x="6322" y="47846"/>
                </a:lnTo>
                <a:lnTo>
                  <a:pt x="6685" y="42295"/>
                </a:lnTo>
                <a:lnTo>
                  <a:pt x="7087" y="25967"/>
                </a:lnTo>
                <a:lnTo>
                  <a:pt x="6242" y="19136"/>
                </a:lnTo>
                <a:lnTo>
                  <a:pt x="4726" y="13630"/>
                </a:lnTo>
                <a:lnTo>
                  <a:pt x="0" y="2499"/>
                </a:lnTo>
                <a:lnTo>
                  <a:pt x="565" y="1586"/>
                </a:lnTo>
                <a:lnTo>
                  <a:pt x="1894" y="977"/>
                </a:lnTo>
                <a:lnTo>
                  <a:pt x="3732" y="571"/>
                </a:lnTo>
                <a:lnTo>
                  <a:pt x="8768" y="301"/>
                </a:lnTo>
                <a:lnTo>
                  <a:pt x="24523" y="0"/>
                </a:lnTo>
                <a:lnTo>
                  <a:pt x="33106" y="873"/>
                </a:lnTo>
                <a:lnTo>
                  <a:pt x="41686" y="2407"/>
                </a:lnTo>
                <a:lnTo>
                  <a:pt x="69953" y="9116"/>
                </a:lnTo>
                <a:lnTo>
                  <a:pt x="80538" y="11713"/>
                </a:lnTo>
                <a:lnTo>
                  <a:pt x="89499" y="13443"/>
                </a:lnTo>
                <a:lnTo>
                  <a:pt x="97378" y="14597"/>
                </a:lnTo>
                <a:lnTo>
                  <a:pt x="104536" y="15366"/>
                </a:lnTo>
                <a:lnTo>
                  <a:pt x="111213" y="15879"/>
                </a:lnTo>
                <a:lnTo>
                  <a:pt x="117569" y="16221"/>
                </a:lnTo>
                <a:lnTo>
                  <a:pt x="123712" y="16449"/>
                </a:lnTo>
                <a:lnTo>
                  <a:pt x="128759" y="17553"/>
                </a:lnTo>
                <a:lnTo>
                  <a:pt x="133077" y="19242"/>
                </a:lnTo>
                <a:lnTo>
                  <a:pt x="136908" y="21321"/>
                </a:lnTo>
                <a:lnTo>
                  <a:pt x="141367" y="22706"/>
                </a:lnTo>
                <a:lnTo>
                  <a:pt x="146244" y="23630"/>
                </a:lnTo>
                <a:lnTo>
                  <a:pt x="151401" y="24246"/>
                </a:lnTo>
                <a:lnTo>
                  <a:pt x="155791" y="25609"/>
                </a:lnTo>
                <a:lnTo>
                  <a:pt x="159671" y="27470"/>
                </a:lnTo>
                <a:lnTo>
                  <a:pt x="168190" y="32750"/>
                </a:lnTo>
                <a:lnTo>
                  <a:pt x="171895" y="36012"/>
                </a:lnTo>
                <a:lnTo>
                  <a:pt x="174217" y="38215"/>
                </a:lnTo>
                <a:lnTo>
                  <a:pt x="175764" y="41589"/>
                </a:lnTo>
                <a:lnTo>
                  <a:pt x="176796" y="45744"/>
                </a:lnTo>
                <a:lnTo>
                  <a:pt x="177484" y="50418"/>
                </a:lnTo>
                <a:lnTo>
                  <a:pt x="176990" y="54487"/>
                </a:lnTo>
                <a:lnTo>
                  <a:pt x="175708" y="58152"/>
                </a:lnTo>
                <a:lnTo>
                  <a:pt x="173901" y="61548"/>
                </a:lnTo>
                <a:lnTo>
                  <a:pt x="171744" y="64764"/>
                </a:lnTo>
                <a:lnTo>
                  <a:pt x="169353" y="67861"/>
                </a:lnTo>
                <a:lnTo>
                  <a:pt x="166807" y="70878"/>
                </a:lnTo>
                <a:lnTo>
                  <a:pt x="164157" y="74794"/>
                </a:lnTo>
                <a:lnTo>
                  <a:pt x="161438" y="79310"/>
                </a:lnTo>
                <a:lnTo>
                  <a:pt x="158672" y="84226"/>
                </a:lnTo>
                <a:lnTo>
                  <a:pt x="155877" y="88455"/>
                </a:lnTo>
                <a:lnTo>
                  <a:pt x="153060" y="92227"/>
                </a:lnTo>
                <a:lnTo>
                  <a:pt x="150230" y="95695"/>
                </a:lnTo>
                <a:lnTo>
                  <a:pt x="147390" y="99912"/>
                </a:lnTo>
                <a:lnTo>
                  <a:pt x="144545" y="104628"/>
                </a:lnTo>
                <a:lnTo>
                  <a:pt x="141696" y="109676"/>
                </a:lnTo>
                <a:lnTo>
                  <a:pt x="138844" y="113995"/>
                </a:lnTo>
                <a:lnTo>
                  <a:pt x="135990" y="117827"/>
                </a:lnTo>
                <a:lnTo>
                  <a:pt x="133135" y="121333"/>
                </a:lnTo>
                <a:lnTo>
                  <a:pt x="130279" y="125576"/>
                </a:lnTo>
                <a:lnTo>
                  <a:pt x="127422" y="130310"/>
                </a:lnTo>
                <a:lnTo>
                  <a:pt x="124566" y="135371"/>
                </a:lnTo>
                <a:lnTo>
                  <a:pt x="121709" y="139697"/>
                </a:lnTo>
                <a:lnTo>
                  <a:pt x="118851" y="143534"/>
                </a:lnTo>
                <a:lnTo>
                  <a:pt x="115994" y="147044"/>
                </a:lnTo>
                <a:lnTo>
                  <a:pt x="114089" y="150337"/>
                </a:lnTo>
                <a:lnTo>
                  <a:pt x="112819" y="153484"/>
                </a:lnTo>
                <a:lnTo>
                  <a:pt x="111972" y="156535"/>
                </a:lnTo>
                <a:lnTo>
                  <a:pt x="110456" y="159522"/>
                </a:lnTo>
                <a:lnTo>
                  <a:pt x="106230" y="165380"/>
                </a:lnTo>
                <a:lnTo>
                  <a:pt x="103717" y="171159"/>
                </a:lnTo>
                <a:lnTo>
                  <a:pt x="103047" y="174033"/>
                </a:lnTo>
                <a:lnTo>
                  <a:pt x="103553" y="176902"/>
                </a:lnTo>
                <a:lnTo>
                  <a:pt x="104843" y="179767"/>
                </a:lnTo>
                <a:lnTo>
                  <a:pt x="110279" y="18835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338"/>
          <p:cNvSpPr/>
          <p:nvPr/>
        </p:nvSpPr>
        <p:spPr>
          <a:xfrm>
            <a:off x="1880866" y="3617595"/>
            <a:ext cx="177515" cy="162471"/>
          </a:xfrm>
          <a:custGeom>
            <a:avLst/>
            <a:gdLst/>
            <a:ahLst/>
            <a:cxnLst/>
            <a:rect l="0" t="0" r="0" b="0"/>
            <a:pathLst>
              <a:path w="177515" h="162471">
                <a:moveTo>
                  <a:pt x="76521" y="0"/>
                </a:moveTo>
                <a:lnTo>
                  <a:pt x="67419" y="13652"/>
                </a:lnTo>
                <a:lnTo>
                  <a:pt x="59976" y="22436"/>
                </a:lnTo>
                <a:lnTo>
                  <a:pt x="50251" y="33055"/>
                </a:lnTo>
                <a:lnTo>
                  <a:pt x="39005" y="44896"/>
                </a:lnTo>
                <a:lnTo>
                  <a:pt x="30555" y="55649"/>
                </a:lnTo>
                <a:lnTo>
                  <a:pt x="23970" y="65674"/>
                </a:lnTo>
                <a:lnTo>
                  <a:pt x="18627" y="75215"/>
                </a:lnTo>
                <a:lnTo>
                  <a:pt x="14112" y="82528"/>
                </a:lnTo>
                <a:lnTo>
                  <a:pt x="10150" y="88356"/>
                </a:lnTo>
                <a:lnTo>
                  <a:pt x="6556" y="93194"/>
                </a:lnTo>
                <a:lnTo>
                  <a:pt x="4160" y="98324"/>
                </a:lnTo>
                <a:lnTo>
                  <a:pt x="2563" y="103649"/>
                </a:lnTo>
                <a:lnTo>
                  <a:pt x="1498" y="109104"/>
                </a:lnTo>
                <a:lnTo>
                  <a:pt x="788" y="113694"/>
                </a:lnTo>
                <a:lnTo>
                  <a:pt x="315" y="117706"/>
                </a:lnTo>
                <a:lnTo>
                  <a:pt x="0" y="121333"/>
                </a:lnTo>
                <a:lnTo>
                  <a:pt x="742" y="125656"/>
                </a:lnTo>
                <a:lnTo>
                  <a:pt x="2189" y="130443"/>
                </a:lnTo>
                <a:lnTo>
                  <a:pt x="4106" y="135539"/>
                </a:lnTo>
                <a:lnTo>
                  <a:pt x="6337" y="139889"/>
                </a:lnTo>
                <a:lnTo>
                  <a:pt x="8777" y="143742"/>
                </a:lnTo>
                <a:lnTo>
                  <a:pt x="11356" y="147263"/>
                </a:lnTo>
                <a:lnTo>
                  <a:pt x="14980" y="149610"/>
                </a:lnTo>
                <a:lnTo>
                  <a:pt x="19301" y="151175"/>
                </a:lnTo>
                <a:lnTo>
                  <a:pt x="24087" y="152218"/>
                </a:lnTo>
                <a:lnTo>
                  <a:pt x="29182" y="153866"/>
                </a:lnTo>
                <a:lnTo>
                  <a:pt x="34484" y="155918"/>
                </a:lnTo>
                <a:lnTo>
                  <a:pt x="39924" y="158237"/>
                </a:lnTo>
                <a:lnTo>
                  <a:pt x="46408" y="159784"/>
                </a:lnTo>
                <a:lnTo>
                  <a:pt x="53588" y="160815"/>
                </a:lnTo>
                <a:lnTo>
                  <a:pt x="61232" y="161502"/>
                </a:lnTo>
                <a:lnTo>
                  <a:pt x="69186" y="161961"/>
                </a:lnTo>
                <a:lnTo>
                  <a:pt x="85644" y="162470"/>
                </a:lnTo>
                <a:lnTo>
                  <a:pt x="93080" y="161653"/>
                </a:lnTo>
                <a:lnTo>
                  <a:pt x="99943" y="160156"/>
                </a:lnTo>
                <a:lnTo>
                  <a:pt x="113601" y="155953"/>
                </a:lnTo>
                <a:lnTo>
                  <a:pt x="129196" y="150910"/>
                </a:lnTo>
                <a:lnTo>
                  <a:pt x="136403" y="148231"/>
                </a:lnTo>
                <a:lnTo>
                  <a:pt x="143112" y="145493"/>
                </a:lnTo>
                <a:lnTo>
                  <a:pt x="149490" y="142715"/>
                </a:lnTo>
                <a:lnTo>
                  <a:pt x="154695" y="138959"/>
                </a:lnTo>
                <a:lnTo>
                  <a:pt x="159117" y="134549"/>
                </a:lnTo>
                <a:lnTo>
                  <a:pt x="163017" y="129704"/>
                </a:lnTo>
                <a:lnTo>
                  <a:pt x="166570" y="125522"/>
                </a:lnTo>
                <a:lnTo>
                  <a:pt x="169891" y="121781"/>
                </a:lnTo>
                <a:lnTo>
                  <a:pt x="173058" y="118335"/>
                </a:lnTo>
                <a:lnTo>
                  <a:pt x="175169" y="114132"/>
                </a:lnTo>
                <a:lnTo>
                  <a:pt x="176576" y="109425"/>
                </a:lnTo>
                <a:lnTo>
                  <a:pt x="177514" y="104383"/>
                </a:lnTo>
                <a:lnTo>
                  <a:pt x="177187" y="99116"/>
                </a:lnTo>
                <a:lnTo>
                  <a:pt x="176017" y="93700"/>
                </a:lnTo>
                <a:lnTo>
                  <a:pt x="174284" y="88184"/>
                </a:lnTo>
                <a:lnTo>
                  <a:pt x="172176" y="83554"/>
                </a:lnTo>
                <a:lnTo>
                  <a:pt x="169819" y="79515"/>
                </a:lnTo>
                <a:lnTo>
                  <a:pt x="167295" y="75870"/>
                </a:lnTo>
                <a:lnTo>
                  <a:pt x="164659" y="71535"/>
                </a:lnTo>
                <a:lnTo>
                  <a:pt x="161950" y="66740"/>
                </a:lnTo>
                <a:lnTo>
                  <a:pt x="159191" y="61638"/>
                </a:lnTo>
                <a:lnTo>
                  <a:pt x="154494" y="56332"/>
                </a:lnTo>
                <a:lnTo>
                  <a:pt x="148506" y="50889"/>
                </a:lnTo>
                <a:lnTo>
                  <a:pt x="141656" y="45356"/>
                </a:lnTo>
                <a:lnTo>
                  <a:pt x="137089" y="40715"/>
                </a:lnTo>
                <a:lnTo>
                  <a:pt x="134045" y="36668"/>
                </a:lnTo>
                <a:lnTo>
                  <a:pt x="119384" y="25717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339"/>
          <p:cNvSpPr/>
          <p:nvPr/>
        </p:nvSpPr>
        <p:spPr>
          <a:xfrm>
            <a:off x="1499381" y="3489007"/>
            <a:ext cx="183687" cy="385764"/>
          </a:xfrm>
          <a:custGeom>
            <a:avLst/>
            <a:gdLst/>
            <a:ahLst/>
            <a:cxnLst/>
            <a:rect l="0" t="0" r="0" b="0"/>
            <a:pathLst>
              <a:path w="183687" h="385764">
                <a:moveTo>
                  <a:pt x="183686" y="0"/>
                </a:moveTo>
                <a:lnTo>
                  <a:pt x="170033" y="4551"/>
                </a:lnTo>
                <a:lnTo>
                  <a:pt x="164107" y="6844"/>
                </a:lnTo>
                <a:lnTo>
                  <a:pt x="158251" y="9325"/>
                </a:lnTo>
                <a:lnTo>
                  <a:pt x="152442" y="11932"/>
                </a:lnTo>
                <a:lnTo>
                  <a:pt x="145711" y="15575"/>
                </a:lnTo>
                <a:lnTo>
                  <a:pt x="138367" y="19908"/>
                </a:lnTo>
                <a:lnTo>
                  <a:pt x="130614" y="24702"/>
                </a:lnTo>
                <a:lnTo>
                  <a:pt x="119729" y="32661"/>
                </a:lnTo>
                <a:lnTo>
                  <a:pt x="92396" y="54203"/>
                </a:lnTo>
                <a:lnTo>
                  <a:pt x="79963" y="65663"/>
                </a:lnTo>
                <a:lnTo>
                  <a:pt x="68818" y="77113"/>
                </a:lnTo>
                <a:lnTo>
                  <a:pt x="58529" y="88556"/>
                </a:lnTo>
                <a:lnTo>
                  <a:pt x="49766" y="99042"/>
                </a:lnTo>
                <a:lnTo>
                  <a:pt x="42018" y="108891"/>
                </a:lnTo>
                <a:lnTo>
                  <a:pt x="34948" y="118314"/>
                </a:lnTo>
                <a:lnTo>
                  <a:pt x="29283" y="128406"/>
                </a:lnTo>
                <a:lnTo>
                  <a:pt x="24553" y="138944"/>
                </a:lnTo>
                <a:lnTo>
                  <a:pt x="16758" y="159860"/>
                </a:lnTo>
                <a:lnTo>
                  <a:pt x="3992" y="196572"/>
                </a:lnTo>
                <a:lnTo>
                  <a:pt x="1025" y="205343"/>
                </a:lnTo>
                <a:lnTo>
                  <a:pt x="0" y="215000"/>
                </a:lnTo>
                <a:lnTo>
                  <a:pt x="268" y="225248"/>
                </a:lnTo>
                <a:lnTo>
                  <a:pt x="1400" y="235891"/>
                </a:lnTo>
                <a:lnTo>
                  <a:pt x="2154" y="245843"/>
                </a:lnTo>
                <a:lnTo>
                  <a:pt x="2658" y="255335"/>
                </a:lnTo>
                <a:lnTo>
                  <a:pt x="2993" y="264521"/>
                </a:lnTo>
                <a:lnTo>
                  <a:pt x="6074" y="275408"/>
                </a:lnTo>
                <a:lnTo>
                  <a:pt x="10985" y="287427"/>
                </a:lnTo>
                <a:lnTo>
                  <a:pt x="17117" y="300203"/>
                </a:lnTo>
                <a:lnTo>
                  <a:pt x="24063" y="313483"/>
                </a:lnTo>
                <a:lnTo>
                  <a:pt x="39400" y="340938"/>
                </a:lnTo>
                <a:lnTo>
                  <a:pt x="46538" y="351117"/>
                </a:lnTo>
                <a:lnTo>
                  <a:pt x="53201" y="358856"/>
                </a:lnTo>
                <a:lnTo>
                  <a:pt x="72243" y="385763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340"/>
          <p:cNvSpPr/>
          <p:nvPr/>
        </p:nvSpPr>
        <p:spPr>
          <a:xfrm>
            <a:off x="2188844" y="3531870"/>
            <a:ext cx="110874" cy="325756"/>
          </a:xfrm>
          <a:custGeom>
            <a:avLst/>
            <a:gdLst/>
            <a:ahLst/>
            <a:cxnLst/>
            <a:rect l="0" t="0" r="0" b="0"/>
            <a:pathLst>
              <a:path w="110874" h="325756">
                <a:moveTo>
                  <a:pt x="0" y="0"/>
                </a:moveTo>
                <a:lnTo>
                  <a:pt x="0" y="13652"/>
                </a:lnTo>
                <a:lnTo>
                  <a:pt x="953" y="18626"/>
                </a:lnTo>
                <a:lnTo>
                  <a:pt x="2540" y="22895"/>
                </a:lnTo>
                <a:lnTo>
                  <a:pt x="4551" y="26693"/>
                </a:lnTo>
                <a:lnTo>
                  <a:pt x="7797" y="31130"/>
                </a:lnTo>
                <a:lnTo>
                  <a:pt x="11866" y="35994"/>
                </a:lnTo>
                <a:lnTo>
                  <a:pt x="16483" y="41140"/>
                </a:lnTo>
                <a:lnTo>
                  <a:pt x="20514" y="46477"/>
                </a:lnTo>
                <a:lnTo>
                  <a:pt x="24154" y="51939"/>
                </a:lnTo>
                <a:lnTo>
                  <a:pt x="27532" y="57486"/>
                </a:lnTo>
                <a:lnTo>
                  <a:pt x="34547" y="66899"/>
                </a:lnTo>
                <a:lnTo>
                  <a:pt x="64317" y="104594"/>
                </a:lnTo>
                <a:lnTo>
                  <a:pt x="72406" y="115450"/>
                </a:lnTo>
                <a:lnTo>
                  <a:pt x="79703" y="125543"/>
                </a:lnTo>
                <a:lnTo>
                  <a:pt x="85521" y="135130"/>
                </a:lnTo>
                <a:lnTo>
                  <a:pt x="90351" y="144380"/>
                </a:lnTo>
                <a:lnTo>
                  <a:pt x="94524" y="153403"/>
                </a:lnTo>
                <a:lnTo>
                  <a:pt x="98259" y="162276"/>
                </a:lnTo>
                <a:lnTo>
                  <a:pt x="101701" y="171049"/>
                </a:lnTo>
                <a:lnTo>
                  <a:pt x="104948" y="179755"/>
                </a:lnTo>
                <a:lnTo>
                  <a:pt x="107113" y="188416"/>
                </a:lnTo>
                <a:lnTo>
                  <a:pt x="108557" y="197048"/>
                </a:lnTo>
                <a:lnTo>
                  <a:pt x="109519" y="205661"/>
                </a:lnTo>
                <a:lnTo>
                  <a:pt x="110160" y="213307"/>
                </a:lnTo>
                <a:lnTo>
                  <a:pt x="110588" y="220309"/>
                </a:lnTo>
                <a:lnTo>
                  <a:pt x="110873" y="226883"/>
                </a:lnTo>
                <a:lnTo>
                  <a:pt x="110110" y="233170"/>
                </a:lnTo>
                <a:lnTo>
                  <a:pt x="108649" y="239267"/>
                </a:lnTo>
                <a:lnTo>
                  <a:pt x="106723" y="245236"/>
                </a:lnTo>
                <a:lnTo>
                  <a:pt x="103534" y="253025"/>
                </a:lnTo>
                <a:lnTo>
                  <a:pt x="99503" y="262029"/>
                </a:lnTo>
                <a:lnTo>
                  <a:pt x="94910" y="271840"/>
                </a:lnTo>
                <a:lnTo>
                  <a:pt x="89944" y="279334"/>
                </a:lnTo>
                <a:lnTo>
                  <a:pt x="84728" y="285283"/>
                </a:lnTo>
                <a:lnTo>
                  <a:pt x="74804" y="294432"/>
                </a:lnTo>
                <a:lnTo>
                  <a:pt x="67219" y="301674"/>
                </a:lnTo>
                <a:lnTo>
                  <a:pt x="53043" y="315656"/>
                </a:lnTo>
                <a:lnTo>
                  <a:pt x="48697" y="319022"/>
                </a:lnTo>
                <a:lnTo>
                  <a:pt x="44847" y="321266"/>
                </a:lnTo>
                <a:lnTo>
                  <a:pt x="34290" y="32575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341"/>
          <p:cNvSpPr/>
          <p:nvPr/>
        </p:nvSpPr>
        <p:spPr>
          <a:xfrm>
            <a:off x="2738416" y="3566160"/>
            <a:ext cx="127657" cy="342901"/>
          </a:xfrm>
          <a:custGeom>
            <a:avLst/>
            <a:gdLst/>
            <a:ahLst/>
            <a:cxnLst/>
            <a:rect l="0" t="0" r="0" b="0"/>
            <a:pathLst>
              <a:path w="127657" h="342901">
                <a:moveTo>
                  <a:pt x="127656" y="0"/>
                </a:moveTo>
                <a:lnTo>
                  <a:pt x="114003" y="9101"/>
                </a:lnTo>
                <a:lnTo>
                  <a:pt x="109029" y="12735"/>
                </a:lnTo>
                <a:lnTo>
                  <a:pt x="104761" y="16110"/>
                </a:lnTo>
                <a:lnTo>
                  <a:pt x="100962" y="19312"/>
                </a:lnTo>
                <a:lnTo>
                  <a:pt x="95573" y="25257"/>
                </a:lnTo>
                <a:lnTo>
                  <a:pt x="89122" y="33030"/>
                </a:lnTo>
                <a:lnTo>
                  <a:pt x="81964" y="42023"/>
                </a:lnTo>
                <a:lnTo>
                  <a:pt x="75288" y="49922"/>
                </a:lnTo>
                <a:lnTo>
                  <a:pt x="68931" y="57094"/>
                </a:lnTo>
                <a:lnTo>
                  <a:pt x="62789" y="63780"/>
                </a:lnTo>
                <a:lnTo>
                  <a:pt x="55836" y="73952"/>
                </a:lnTo>
                <a:lnTo>
                  <a:pt x="48344" y="86449"/>
                </a:lnTo>
                <a:lnTo>
                  <a:pt x="34304" y="111764"/>
                </a:lnTo>
                <a:lnTo>
                  <a:pt x="24888" y="129365"/>
                </a:lnTo>
                <a:lnTo>
                  <a:pt x="20092" y="140536"/>
                </a:lnTo>
                <a:lnTo>
                  <a:pt x="14989" y="153698"/>
                </a:lnTo>
                <a:lnTo>
                  <a:pt x="9682" y="168188"/>
                </a:lnTo>
                <a:lnTo>
                  <a:pt x="6144" y="183563"/>
                </a:lnTo>
                <a:lnTo>
                  <a:pt x="3786" y="199527"/>
                </a:lnTo>
                <a:lnTo>
                  <a:pt x="2213" y="215886"/>
                </a:lnTo>
                <a:lnTo>
                  <a:pt x="1165" y="230601"/>
                </a:lnTo>
                <a:lnTo>
                  <a:pt x="466" y="244221"/>
                </a:lnTo>
                <a:lnTo>
                  <a:pt x="0" y="257112"/>
                </a:lnTo>
                <a:lnTo>
                  <a:pt x="642" y="267610"/>
                </a:lnTo>
                <a:lnTo>
                  <a:pt x="2023" y="276514"/>
                </a:lnTo>
                <a:lnTo>
                  <a:pt x="3895" y="284355"/>
                </a:lnTo>
                <a:lnTo>
                  <a:pt x="7049" y="291487"/>
                </a:lnTo>
                <a:lnTo>
                  <a:pt x="11056" y="298147"/>
                </a:lnTo>
                <a:lnTo>
                  <a:pt x="15633" y="304492"/>
                </a:lnTo>
                <a:lnTo>
                  <a:pt x="19636" y="310627"/>
                </a:lnTo>
                <a:lnTo>
                  <a:pt x="23258" y="316622"/>
                </a:lnTo>
                <a:lnTo>
                  <a:pt x="31363" y="330830"/>
                </a:lnTo>
                <a:lnTo>
                  <a:pt x="35012" y="335313"/>
                </a:lnTo>
                <a:lnTo>
                  <a:pt x="37318" y="337842"/>
                </a:lnTo>
                <a:lnTo>
                  <a:pt x="39808" y="339528"/>
                </a:lnTo>
                <a:lnTo>
                  <a:pt x="42421" y="340651"/>
                </a:lnTo>
                <a:lnTo>
                  <a:pt x="50503" y="34290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342"/>
          <p:cNvSpPr/>
          <p:nvPr/>
        </p:nvSpPr>
        <p:spPr>
          <a:xfrm>
            <a:off x="2951797" y="3677707"/>
            <a:ext cx="154306" cy="8469"/>
          </a:xfrm>
          <a:custGeom>
            <a:avLst/>
            <a:gdLst/>
            <a:ahLst/>
            <a:cxnLst/>
            <a:rect l="0" t="0" r="0" b="0"/>
            <a:pathLst>
              <a:path w="154306" h="8469">
                <a:moveTo>
                  <a:pt x="0" y="8468"/>
                </a:moveTo>
                <a:lnTo>
                  <a:pt x="18203" y="3917"/>
                </a:lnTo>
                <a:lnTo>
                  <a:pt x="32138" y="2576"/>
                </a:lnTo>
                <a:lnTo>
                  <a:pt x="50000" y="1682"/>
                </a:lnTo>
                <a:lnTo>
                  <a:pt x="103856" y="248"/>
                </a:lnTo>
                <a:lnTo>
                  <a:pt x="133431" y="0"/>
                </a:lnTo>
                <a:lnTo>
                  <a:pt x="140389" y="918"/>
                </a:lnTo>
                <a:lnTo>
                  <a:pt x="145027" y="2481"/>
                </a:lnTo>
                <a:lnTo>
                  <a:pt x="154305" y="8468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343"/>
          <p:cNvSpPr/>
          <p:nvPr/>
        </p:nvSpPr>
        <p:spPr>
          <a:xfrm>
            <a:off x="3200400" y="3634740"/>
            <a:ext cx="25718" cy="162878"/>
          </a:xfrm>
          <a:custGeom>
            <a:avLst/>
            <a:gdLst/>
            <a:ahLst/>
            <a:cxnLst/>
            <a:rect l="0" t="0" r="0" b="0"/>
            <a:pathLst>
              <a:path w="25718" h="162878">
                <a:moveTo>
                  <a:pt x="0" y="0"/>
                </a:moveTo>
                <a:lnTo>
                  <a:pt x="0" y="47727"/>
                </a:lnTo>
                <a:lnTo>
                  <a:pt x="1904" y="64203"/>
                </a:lnTo>
                <a:lnTo>
                  <a:pt x="5079" y="84712"/>
                </a:lnTo>
                <a:lnTo>
                  <a:pt x="9101" y="107909"/>
                </a:lnTo>
                <a:lnTo>
                  <a:pt x="12735" y="124327"/>
                </a:lnTo>
                <a:lnTo>
                  <a:pt x="16110" y="136225"/>
                </a:lnTo>
                <a:lnTo>
                  <a:pt x="25717" y="162877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344"/>
          <p:cNvSpPr/>
          <p:nvPr/>
        </p:nvSpPr>
        <p:spPr>
          <a:xfrm>
            <a:off x="3311842" y="3643312"/>
            <a:ext cx="42863" cy="85726"/>
          </a:xfrm>
          <a:custGeom>
            <a:avLst/>
            <a:gdLst/>
            <a:ahLst/>
            <a:cxnLst/>
            <a:rect l="0" t="0" r="0" b="0"/>
            <a:pathLst>
              <a:path w="42863" h="85726">
                <a:moveTo>
                  <a:pt x="42862" y="0"/>
                </a:moveTo>
                <a:lnTo>
                  <a:pt x="33761" y="13653"/>
                </a:lnTo>
                <a:lnTo>
                  <a:pt x="30127" y="19579"/>
                </a:lnTo>
                <a:lnTo>
                  <a:pt x="26753" y="25435"/>
                </a:lnTo>
                <a:lnTo>
                  <a:pt x="20463" y="37022"/>
                </a:lnTo>
                <a:lnTo>
                  <a:pt x="14492" y="48522"/>
                </a:lnTo>
                <a:lnTo>
                  <a:pt x="11566" y="55208"/>
                </a:lnTo>
                <a:lnTo>
                  <a:pt x="8663" y="62523"/>
                </a:lnTo>
                <a:lnTo>
                  <a:pt x="0" y="8572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345"/>
          <p:cNvSpPr/>
          <p:nvPr/>
        </p:nvSpPr>
        <p:spPr>
          <a:xfrm>
            <a:off x="3320414" y="3643312"/>
            <a:ext cx="143526" cy="162879"/>
          </a:xfrm>
          <a:custGeom>
            <a:avLst/>
            <a:gdLst/>
            <a:ahLst/>
            <a:cxnLst/>
            <a:rect l="0" t="0" r="0" b="0"/>
            <a:pathLst>
              <a:path w="143526" h="162879">
                <a:moveTo>
                  <a:pt x="0" y="162878"/>
                </a:moveTo>
                <a:lnTo>
                  <a:pt x="43176" y="162878"/>
                </a:lnTo>
                <a:lnTo>
                  <a:pt x="51644" y="161925"/>
                </a:lnTo>
                <a:lnTo>
                  <a:pt x="60147" y="160338"/>
                </a:lnTo>
                <a:lnTo>
                  <a:pt x="68674" y="158327"/>
                </a:lnTo>
                <a:lnTo>
                  <a:pt x="76262" y="156034"/>
                </a:lnTo>
                <a:lnTo>
                  <a:pt x="83227" y="153552"/>
                </a:lnTo>
                <a:lnTo>
                  <a:pt x="89775" y="150946"/>
                </a:lnTo>
                <a:lnTo>
                  <a:pt x="96045" y="147303"/>
                </a:lnTo>
                <a:lnTo>
                  <a:pt x="102130" y="142970"/>
                </a:lnTo>
                <a:lnTo>
                  <a:pt x="108092" y="138176"/>
                </a:lnTo>
                <a:lnTo>
                  <a:pt x="113972" y="134027"/>
                </a:lnTo>
                <a:lnTo>
                  <a:pt x="119796" y="130309"/>
                </a:lnTo>
                <a:lnTo>
                  <a:pt x="125584" y="126878"/>
                </a:lnTo>
                <a:lnTo>
                  <a:pt x="130395" y="122685"/>
                </a:lnTo>
                <a:lnTo>
                  <a:pt x="134556" y="117985"/>
                </a:lnTo>
                <a:lnTo>
                  <a:pt x="138281" y="112947"/>
                </a:lnTo>
                <a:lnTo>
                  <a:pt x="140765" y="106730"/>
                </a:lnTo>
                <a:lnTo>
                  <a:pt x="142421" y="99729"/>
                </a:lnTo>
                <a:lnTo>
                  <a:pt x="143525" y="92203"/>
                </a:lnTo>
                <a:lnTo>
                  <a:pt x="143309" y="86234"/>
                </a:lnTo>
                <a:lnTo>
                  <a:pt x="142212" y="81302"/>
                </a:lnTo>
                <a:lnTo>
                  <a:pt x="140528" y="77061"/>
                </a:lnTo>
                <a:lnTo>
                  <a:pt x="136117" y="64730"/>
                </a:lnTo>
                <a:lnTo>
                  <a:pt x="133608" y="57441"/>
                </a:lnTo>
                <a:lnTo>
                  <a:pt x="130030" y="51629"/>
                </a:lnTo>
                <a:lnTo>
                  <a:pt x="125739" y="46802"/>
                </a:lnTo>
                <a:lnTo>
                  <a:pt x="120974" y="42631"/>
                </a:lnTo>
                <a:lnTo>
                  <a:pt x="115892" y="38898"/>
                </a:lnTo>
                <a:lnTo>
                  <a:pt x="110599" y="35458"/>
                </a:lnTo>
                <a:lnTo>
                  <a:pt x="105165" y="32211"/>
                </a:lnTo>
                <a:lnTo>
                  <a:pt x="91508" y="23523"/>
                </a:lnTo>
                <a:lnTo>
                  <a:pt x="83865" y="18540"/>
                </a:lnTo>
                <a:lnTo>
                  <a:pt x="76865" y="15218"/>
                </a:lnTo>
                <a:lnTo>
                  <a:pt x="70294" y="13002"/>
                </a:lnTo>
                <a:lnTo>
                  <a:pt x="25718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346"/>
          <p:cNvSpPr/>
          <p:nvPr/>
        </p:nvSpPr>
        <p:spPr>
          <a:xfrm>
            <a:off x="3526154" y="3591877"/>
            <a:ext cx="203033" cy="334328"/>
          </a:xfrm>
          <a:custGeom>
            <a:avLst/>
            <a:gdLst/>
            <a:ahLst/>
            <a:cxnLst/>
            <a:rect l="0" t="0" r="0" b="0"/>
            <a:pathLst>
              <a:path w="203033" h="334328">
                <a:moveTo>
                  <a:pt x="0" y="0"/>
                </a:moveTo>
                <a:lnTo>
                  <a:pt x="9103" y="9102"/>
                </a:lnTo>
                <a:lnTo>
                  <a:pt x="14641" y="12735"/>
                </a:lnTo>
                <a:lnTo>
                  <a:pt x="21191" y="16110"/>
                </a:lnTo>
                <a:lnTo>
                  <a:pt x="28415" y="19313"/>
                </a:lnTo>
                <a:lnTo>
                  <a:pt x="35136" y="23353"/>
                </a:lnTo>
                <a:lnTo>
                  <a:pt x="41522" y="27951"/>
                </a:lnTo>
                <a:lnTo>
                  <a:pt x="47684" y="32921"/>
                </a:lnTo>
                <a:lnTo>
                  <a:pt x="92763" y="67222"/>
                </a:lnTo>
                <a:lnTo>
                  <a:pt x="106610" y="79105"/>
                </a:lnTo>
                <a:lnTo>
                  <a:pt x="117746" y="89884"/>
                </a:lnTo>
                <a:lnTo>
                  <a:pt x="136152" y="109481"/>
                </a:lnTo>
                <a:lnTo>
                  <a:pt x="153857" y="127716"/>
                </a:lnTo>
                <a:lnTo>
                  <a:pt x="162579" y="138484"/>
                </a:lnTo>
                <a:lnTo>
                  <a:pt x="171251" y="150425"/>
                </a:lnTo>
                <a:lnTo>
                  <a:pt x="179890" y="163148"/>
                </a:lnTo>
                <a:lnTo>
                  <a:pt x="186602" y="174488"/>
                </a:lnTo>
                <a:lnTo>
                  <a:pt x="192029" y="184906"/>
                </a:lnTo>
                <a:lnTo>
                  <a:pt x="196600" y="194708"/>
                </a:lnTo>
                <a:lnTo>
                  <a:pt x="199646" y="203148"/>
                </a:lnTo>
                <a:lnTo>
                  <a:pt x="201678" y="210679"/>
                </a:lnTo>
                <a:lnTo>
                  <a:pt x="203032" y="217605"/>
                </a:lnTo>
                <a:lnTo>
                  <a:pt x="202983" y="224128"/>
                </a:lnTo>
                <a:lnTo>
                  <a:pt x="201997" y="230381"/>
                </a:lnTo>
                <a:lnTo>
                  <a:pt x="200387" y="236455"/>
                </a:lnTo>
                <a:lnTo>
                  <a:pt x="198362" y="242409"/>
                </a:lnTo>
                <a:lnTo>
                  <a:pt x="196059" y="248284"/>
                </a:lnTo>
                <a:lnTo>
                  <a:pt x="193571" y="254105"/>
                </a:lnTo>
                <a:lnTo>
                  <a:pt x="190008" y="260844"/>
                </a:lnTo>
                <a:lnTo>
                  <a:pt x="185727" y="268193"/>
                </a:lnTo>
                <a:lnTo>
                  <a:pt x="180968" y="275950"/>
                </a:lnTo>
                <a:lnTo>
                  <a:pt x="174938" y="283980"/>
                </a:lnTo>
                <a:lnTo>
                  <a:pt x="168060" y="292190"/>
                </a:lnTo>
                <a:lnTo>
                  <a:pt x="160618" y="300521"/>
                </a:lnTo>
                <a:lnTo>
                  <a:pt x="147269" y="314857"/>
                </a:lnTo>
                <a:lnTo>
                  <a:pt x="128588" y="334327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347"/>
          <p:cNvSpPr/>
          <p:nvPr/>
        </p:nvSpPr>
        <p:spPr>
          <a:xfrm>
            <a:off x="1918158" y="4260532"/>
            <a:ext cx="167818" cy="8573"/>
          </a:xfrm>
          <a:custGeom>
            <a:avLst/>
            <a:gdLst/>
            <a:ahLst/>
            <a:cxnLst/>
            <a:rect l="0" t="0" r="0" b="0"/>
            <a:pathLst>
              <a:path w="167818" h="8573">
                <a:moveTo>
                  <a:pt x="4939" y="8572"/>
                </a:moveTo>
                <a:lnTo>
                  <a:pt x="388" y="4022"/>
                </a:lnTo>
                <a:lnTo>
                  <a:pt x="0" y="2681"/>
                </a:lnTo>
                <a:lnTo>
                  <a:pt x="694" y="1788"/>
                </a:lnTo>
                <a:lnTo>
                  <a:pt x="2109" y="1192"/>
                </a:lnTo>
                <a:lnTo>
                  <a:pt x="6862" y="795"/>
                </a:lnTo>
                <a:lnTo>
                  <a:pt x="13841" y="530"/>
                </a:lnTo>
                <a:lnTo>
                  <a:pt x="22304" y="353"/>
                </a:lnTo>
                <a:lnTo>
                  <a:pt x="167817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348"/>
          <p:cNvSpPr/>
          <p:nvPr/>
        </p:nvSpPr>
        <p:spPr>
          <a:xfrm>
            <a:off x="2197417" y="4158088"/>
            <a:ext cx="239801" cy="205315"/>
          </a:xfrm>
          <a:custGeom>
            <a:avLst/>
            <a:gdLst/>
            <a:ahLst/>
            <a:cxnLst/>
            <a:rect l="0" t="0" r="0" b="0"/>
            <a:pathLst>
              <a:path w="239801" h="205315">
                <a:moveTo>
                  <a:pt x="0" y="68154"/>
                </a:moveTo>
                <a:lnTo>
                  <a:pt x="9102" y="59052"/>
                </a:lnTo>
                <a:lnTo>
                  <a:pt x="12735" y="53514"/>
                </a:lnTo>
                <a:lnTo>
                  <a:pt x="16110" y="46964"/>
                </a:lnTo>
                <a:lnTo>
                  <a:pt x="19313" y="39740"/>
                </a:lnTo>
                <a:lnTo>
                  <a:pt x="22400" y="32066"/>
                </a:lnTo>
                <a:lnTo>
                  <a:pt x="33770" y="1009"/>
                </a:lnTo>
                <a:lnTo>
                  <a:pt x="34896" y="531"/>
                </a:lnTo>
                <a:lnTo>
                  <a:pt x="38687" y="0"/>
                </a:lnTo>
                <a:lnTo>
                  <a:pt x="41031" y="810"/>
                </a:lnTo>
                <a:lnTo>
                  <a:pt x="46176" y="4251"/>
                </a:lnTo>
                <a:lnTo>
                  <a:pt x="50786" y="6502"/>
                </a:lnTo>
                <a:lnTo>
                  <a:pt x="56718" y="8955"/>
                </a:lnTo>
                <a:lnTo>
                  <a:pt x="63529" y="11543"/>
                </a:lnTo>
                <a:lnTo>
                  <a:pt x="72833" y="14221"/>
                </a:lnTo>
                <a:lnTo>
                  <a:pt x="83798" y="16959"/>
                </a:lnTo>
                <a:lnTo>
                  <a:pt x="108681" y="22540"/>
                </a:lnTo>
                <a:lnTo>
                  <a:pt x="135615" y="28197"/>
                </a:lnTo>
                <a:lnTo>
                  <a:pt x="147560" y="30086"/>
                </a:lnTo>
                <a:lnTo>
                  <a:pt x="158381" y="31345"/>
                </a:lnTo>
                <a:lnTo>
                  <a:pt x="168452" y="32185"/>
                </a:lnTo>
                <a:lnTo>
                  <a:pt x="177071" y="32744"/>
                </a:lnTo>
                <a:lnTo>
                  <a:pt x="191729" y="33367"/>
                </a:lnTo>
                <a:lnTo>
                  <a:pt x="199256" y="34485"/>
                </a:lnTo>
                <a:lnTo>
                  <a:pt x="207133" y="36183"/>
                </a:lnTo>
                <a:lnTo>
                  <a:pt x="215241" y="38267"/>
                </a:lnTo>
                <a:lnTo>
                  <a:pt x="221599" y="40610"/>
                </a:lnTo>
                <a:lnTo>
                  <a:pt x="226790" y="43124"/>
                </a:lnTo>
                <a:lnTo>
                  <a:pt x="231203" y="45752"/>
                </a:lnTo>
                <a:lnTo>
                  <a:pt x="234146" y="48457"/>
                </a:lnTo>
                <a:lnTo>
                  <a:pt x="236107" y="51213"/>
                </a:lnTo>
                <a:lnTo>
                  <a:pt x="238286" y="56815"/>
                </a:lnTo>
                <a:lnTo>
                  <a:pt x="239255" y="62479"/>
                </a:lnTo>
                <a:lnTo>
                  <a:pt x="239686" y="68172"/>
                </a:lnTo>
                <a:lnTo>
                  <a:pt x="239800" y="71024"/>
                </a:lnTo>
                <a:lnTo>
                  <a:pt x="238924" y="74829"/>
                </a:lnTo>
                <a:lnTo>
                  <a:pt x="237388" y="79272"/>
                </a:lnTo>
                <a:lnTo>
                  <a:pt x="235411" y="84139"/>
                </a:lnTo>
                <a:lnTo>
                  <a:pt x="233141" y="89288"/>
                </a:lnTo>
                <a:lnTo>
                  <a:pt x="228078" y="100090"/>
                </a:lnTo>
                <a:lnTo>
                  <a:pt x="224442" y="106589"/>
                </a:lnTo>
                <a:lnTo>
                  <a:pt x="220113" y="113780"/>
                </a:lnTo>
                <a:lnTo>
                  <a:pt x="215322" y="121431"/>
                </a:lnTo>
                <a:lnTo>
                  <a:pt x="211175" y="128437"/>
                </a:lnTo>
                <a:lnTo>
                  <a:pt x="207459" y="135013"/>
                </a:lnTo>
                <a:lnTo>
                  <a:pt x="204028" y="141301"/>
                </a:lnTo>
                <a:lnTo>
                  <a:pt x="201741" y="147399"/>
                </a:lnTo>
                <a:lnTo>
                  <a:pt x="200217" y="153369"/>
                </a:lnTo>
                <a:lnTo>
                  <a:pt x="199200" y="159254"/>
                </a:lnTo>
                <a:lnTo>
                  <a:pt x="198523" y="164130"/>
                </a:lnTo>
                <a:lnTo>
                  <a:pt x="198071" y="168333"/>
                </a:lnTo>
                <a:lnTo>
                  <a:pt x="197770" y="172088"/>
                </a:lnTo>
                <a:lnTo>
                  <a:pt x="197569" y="176496"/>
                </a:lnTo>
                <a:lnTo>
                  <a:pt x="197346" y="186473"/>
                </a:lnTo>
                <a:lnTo>
                  <a:pt x="198239" y="189896"/>
                </a:lnTo>
                <a:lnTo>
                  <a:pt x="199787" y="192178"/>
                </a:lnTo>
                <a:lnTo>
                  <a:pt x="205740" y="205314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349"/>
          <p:cNvSpPr/>
          <p:nvPr/>
        </p:nvSpPr>
        <p:spPr>
          <a:xfrm>
            <a:off x="2557609" y="4183379"/>
            <a:ext cx="127791" cy="145563"/>
          </a:xfrm>
          <a:custGeom>
            <a:avLst/>
            <a:gdLst/>
            <a:ahLst/>
            <a:cxnLst/>
            <a:rect l="0" t="0" r="0" b="0"/>
            <a:pathLst>
              <a:path w="127791" h="145563">
                <a:moveTo>
                  <a:pt x="42716" y="0"/>
                </a:moveTo>
                <a:lnTo>
                  <a:pt x="33614" y="9102"/>
                </a:lnTo>
                <a:lnTo>
                  <a:pt x="30933" y="12736"/>
                </a:lnTo>
                <a:lnTo>
                  <a:pt x="29145" y="16111"/>
                </a:lnTo>
                <a:lnTo>
                  <a:pt x="27954" y="19313"/>
                </a:lnTo>
                <a:lnTo>
                  <a:pt x="26207" y="23353"/>
                </a:lnTo>
                <a:lnTo>
                  <a:pt x="21726" y="32922"/>
                </a:lnTo>
                <a:lnTo>
                  <a:pt x="19197" y="39093"/>
                </a:lnTo>
                <a:lnTo>
                  <a:pt x="16559" y="46065"/>
                </a:lnTo>
                <a:lnTo>
                  <a:pt x="13848" y="53570"/>
                </a:lnTo>
                <a:lnTo>
                  <a:pt x="11088" y="60479"/>
                </a:lnTo>
                <a:lnTo>
                  <a:pt x="8296" y="66989"/>
                </a:lnTo>
                <a:lnTo>
                  <a:pt x="5481" y="73235"/>
                </a:lnTo>
                <a:lnTo>
                  <a:pt x="3605" y="79303"/>
                </a:lnTo>
                <a:lnTo>
                  <a:pt x="2354" y="85254"/>
                </a:lnTo>
                <a:lnTo>
                  <a:pt x="1521" y="91126"/>
                </a:lnTo>
                <a:lnTo>
                  <a:pt x="965" y="97898"/>
                </a:lnTo>
                <a:lnTo>
                  <a:pt x="594" y="105271"/>
                </a:lnTo>
                <a:lnTo>
                  <a:pt x="73" y="124220"/>
                </a:lnTo>
                <a:lnTo>
                  <a:pt x="0" y="128533"/>
                </a:lnTo>
                <a:lnTo>
                  <a:pt x="1856" y="132362"/>
                </a:lnTo>
                <a:lnTo>
                  <a:pt x="4998" y="135866"/>
                </a:lnTo>
                <a:lnTo>
                  <a:pt x="8998" y="139155"/>
                </a:lnTo>
                <a:lnTo>
                  <a:pt x="13570" y="141348"/>
                </a:lnTo>
                <a:lnTo>
                  <a:pt x="18522" y="142810"/>
                </a:lnTo>
                <a:lnTo>
                  <a:pt x="23729" y="143784"/>
                </a:lnTo>
                <a:lnTo>
                  <a:pt x="29106" y="144433"/>
                </a:lnTo>
                <a:lnTo>
                  <a:pt x="34595" y="144867"/>
                </a:lnTo>
                <a:lnTo>
                  <a:pt x="40159" y="145156"/>
                </a:lnTo>
                <a:lnTo>
                  <a:pt x="51422" y="145476"/>
                </a:lnTo>
                <a:lnTo>
                  <a:pt x="57092" y="145562"/>
                </a:lnTo>
                <a:lnTo>
                  <a:pt x="62777" y="143714"/>
                </a:lnTo>
                <a:lnTo>
                  <a:pt x="68473" y="140577"/>
                </a:lnTo>
                <a:lnTo>
                  <a:pt x="74175" y="136581"/>
                </a:lnTo>
                <a:lnTo>
                  <a:pt x="79880" y="132964"/>
                </a:lnTo>
                <a:lnTo>
                  <a:pt x="85590" y="129601"/>
                </a:lnTo>
                <a:lnTo>
                  <a:pt x="91301" y="126406"/>
                </a:lnTo>
                <a:lnTo>
                  <a:pt x="97013" y="122370"/>
                </a:lnTo>
                <a:lnTo>
                  <a:pt x="102727" y="117776"/>
                </a:lnTo>
                <a:lnTo>
                  <a:pt x="108440" y="112807"/>
                </a:lnTo>
                <a:lnTo>
                  <a:pt x="113202" y="107590"/>
                </a:lnTo>
                <a:lnTo>
                  <a:pt x="117329" y="102207"/>
                </a:lnTo>
                <a:lnTo>
                  <a:pt x="121033" y="96713"/>
                </a:lnTo>
                <a:lnTo>
                  <a:pt x="123502" y="91146"/>
                </a:lnTo>
                <a:lnTo>
                  <a:pt x="125148" y="85529"/>
                </a:lnTo>
                <a:lnTo>
                  <a:pt x="126245" y="79879"/>
                </a:lnTo>
                <a:lnTo>
                  <a:pt x="126977" y="73256"/>
                </a:lnTo>
                <a:lnTo>
                  <a:pt x="127465" y="65982"/>
                </a:lnTo>
                <a:lnTo>
                  <a:pt x="127790" y="58276"/>
                </a:lnTo>
                <a:lnTo>
                  <a:pt x="127054" y="52186"/>
                </a:lnTo>
                <a:lnTo>
                  <a:pt x="125611" y="47173"/>
                </a:lnTo>
                <a:lnTo>
                  <a:pt x="123697" y="42879"/>
                </a:lnTo>
                <a:lnTo>
                  <a:pt x="120516" y="38111"/>
                </a:lnTo>
                <a:lnTo>
                  <a:pt x="116490" y="33028"/>
                </a:lnTo>
                <a:lnTo>
                  <a:pt x="111901" y="27734"/>
                </a:lnTo>
                <a:lnTo>
                  <a:pt x="106936" y="23252"/>
                </a:lnTo>
                <a:lnTo>
                  <a:pt x="101722" y="19312"/>
                </a:lnTo>
                <a:lnTo>
                  <a:pt x="96341" y="15732"/>
                </a:lnTo>
                <a:lnTo>
                  <a:pt x="91801" y="13346"/>
                </a:lnTo>
                <a:lnTo>
                  <a:pt x="87821" y="11755"/>
                </a:lnTo>
                <a:lnTo>
                  <a:pt x="84216" y="10694"/>
                </a:lnTo>
                <a:lnTo>
                  <a:pt x="80860" y="9034"/>
                </a:lnTo>
                <a:lnTo>
                  <a:pt x="77670" y="6976"/>
                </a:lnTo>
                <a:lnTo>
                  <a:pt x="59860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350"/>
          <p:cNvSpPr/>
          <p:nvPr/>
        </p:nvSpPr>
        <p:spPr>
          <a:xfrm>
            <a:off x="2771927" y="4183379"/>
            <a:ext cx="159418" cy="119865"/>
          </a:xfrm>
          <a:custGeom>
            <a:avLst/>
            <a:gdLst/>
            <a:ahLst/>
            <a:cxnLst/>
            <a:rect l="0" t="0" r="0" b="0"/>
            <a:pathLst>
              <a:path w="159418" h="119865">
                <a:moveTo>
                  <a:pt x="68427" y="0"/>
                </a:moveTo>
                <a:lnTo>
                  <a:pt x="54775" y="9102"/>
                </a:lnTo>
                <a:lnTo>
                  <a:pt x="48848" y="13688"/>
                </a:lnTo>
                <a:lnTo>
                  <a:pt x="42992" y="18651"/>
                </a:lnTo>
                <a:lnTo>
                  <a:pt x="32358" y="28292"/>
                </a:lnTo>
                <a:lnTo>
                  <a:pt x="24456" y="35752"/>
                </a:lnTo>
                <a:lnTo>
                  <a:pt x="21016" y="40980"/>
                </a:lnTo>
                <a:lnTo>
                  <a:pt x="17770" y="47323"/>
                </a:lnTo>
                <a:lnTo>
                  <a:pt x="14653" y="54409"/>
                </a:lnTo>
                <a:lnTo>
                  <a:pt x="11623" y="60085"/>
                </a:lnTo>
                <a:lnTo>
                  <a:pt x="8650" y="64822"/>
                </a:lnTo>
                <a:lnTo>
                  <a:pt x="5716" y="68932"/>
                </a:lnTo>
                <a:lnTo>
                  <a:pt x="3760" y="73578"/>
                </a:lnTo>
                <a:lnTo>
                  <a:pt x="2456" y="78580"/>
                </a:lnTo>
                <a:lnTo>
                  <a:pt x="1586" y="83819"/>
                </a:lnTo>
                <a:lnTo>
                  <a:pt x="1007" y="88264"/>
                </a:lnTo>
                <a:lnTo>
                  <a:pt x="620" y="92181"/>
                </a:lnTo>
                <a:lnTo>
                  <a:pt x="363" y="95744"/>
                </a:lnTo>
                <a:lnTo>
                  <a:pt x="191" y="99072"/>
                </a:lnTo>
                <a:lnTo>
                  <a:pt x="0" y="105310"/>
                </a:lnTo>
                <a:lnTo>
                  <a:pt x="902" y="108307"/>
                </a:lnTo>
                <a:lnTo>
                  <a:pt x="2455" y="111257"/>
                </a:lnTo>
                <a:lnTo>
                  <a:pt x="4444" y="114177"/>
                </a:lnTo>
                <a:lnTo>
                  <a:pt x="7674" y="116123"/>
                </a:lnTo>
                <a:lnTo>
                  <a:pt x="11733" y="117421"/>
                </a:lnTo>
                <a:lnTo>
                  <a:pt x="16344" y="118285"/>
                </a:lnTo>
                <a:lnTo>
                  <a:pt x="22275" y="118862"/>
                </a:lnTo>
                <a:lnTo>
                  <a:pt x="29086" y="119247"/>
                </a:lnTo>
                <a:lnTo>
                  <a:pt x="44275" y="119674"/>
                </a:lnTo>
                <a:lnTo>
                  <a:pt x="60551" y="119864"/>
                </a:lnTo>
                <a:lnTo>
                  <a:pt x="68891" y="118962"/>
                </a:lnTo>
                <a:lnTo>
                  <a:pt x="77309" y="117408"/>
                </a:lnTo>
                <a:lnTo>
                  <a:pt x="85778" y="115420"/>
                </a:lnTo>
                <a:lnTo>
                  <a:pt x="94283" y="113142"/>
                </a:lnTo>
                <a:lnTo>
                  <a:pt x="111351" y="108071"/>
                </a:lnTo>
                <a:lnTo>
                  <a:pt x="118951" y="104432"/>
                </a:lnTo>
                <a:lnTo>
                  <a:pt x="125922" y="100102"/>
                </a:lnTo>
                <a:lnTo>
                  <a:pt x="132475" y="95310"/>
                </a:lnTo>
                <a:lnTo>
                  <a:pt x="138748" y="90210"/>
                </a:lnTo>
                <a:lnTo>
                  <a:pt x="144835" y="84905"/>
                </a:lnTo>
                <a:lnTo>
                  <a:pt x="150799" y="79464"/>
                </a:lnTo>
                <a:lnTo>
                  <a:pt x="154774" y="73931"/>
                </a:lnTo>
                <a:lnTo>
                  <a:pt x="157425" y="68338"/>
                </a:lnTo>
                <a:lnTo>
                  <a:pt x="159191" y="62704"/>
                </a:lnTo>
                <a:lnTo>
                  <a:pt x="159417" y="57995"/>
                </a:lnTo>
                <a:lnTo>
                  <a:pt x="158615" y="53904"/>
                </a:lnTo>
                <a:lnTo>
                  <a:pt x="157127" y="50223"/>
                </a:lnTo>
                <a:lnTo>
                  <a:pt x="155183" y="45865"/>
                </a:lnTo>
                <a:lnTo>
                  <a:pt x="150483" y="35942"/>
                </a:lnTo>
                <a:lnTo>
                  <a:pt x="146944" y="31582"/>
                </a:lnTo>
                <a:lnTo>
                  <a:pt x="142679" y="27722"/>
                </a:lnTo>
                <a:lnTo>
                  <a:pt x="137931" y="24197"/>
                </a:lnTo>
                <a:lnTo>
                  <a:pt x="133813" y="21846"/>
                </a:lnTo>
                <a:lnTo>
                  <a:pt x="130116" y="20279"/>
                </a:lnTo>
                <a:lnTo>
                  <a:pt x="121562" y="17586"/>
                </a:lnTo>
                <a:lnTo>
                  <a:pt x="108235" y="13214"/>
                </a:lnTo>
                <a:lnTo>
                  <a:pt x="101634" y="11667"/>
                </a:lnTo>
                <a:lnTo>
                  <a:pt x="95327" y="10635"/>
                </a:lnTo>
                <a:lnTo>
                  <a:pt x="77000" y="8573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(12*5÷3)</a:t>
            </a:r>
            <a:r>
              <a:rPr lang="en-US" baseline="30000" dirty="0" smtClean="0"/>
              <a:t>2</a:t>
            </a:r>
            <a:r>
              <a:rPr lang="en-US" dirty="0" smtClean="0"/>
              <a:t>-3(4</a:t>
            </a:r>
            <a:r>
              <a:rPr lang="en-US" baseline="30000" dirty="0" smtClean="0"/>
              <a:t>2</a:t>
            </a:r>
            <a:r>
              <a:rPr lang="en-US" dirty="0" smtClean="0"/>
              <a:t>÷2+1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MARTPenAnnotation1218"/>
          <p:cNvSpPr/>
          <p:nvPr/>
        </p:nvSpPr>
        <p:spPr>
          <a:xfrm>
            <a:off x="3080385" y="2340292"/>
            <a:ext cx="1" cy="1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0"/>
                </a:move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219"/>
          <p:cNvSpPr/>
          <p:nvPr/>
        </p:nvSpPr>
        <p:spPr>
          <a:xfrm>
            <a:off x="2850119" y="2357437"/>
            <a:ext cx="7382" cy="62983"/>
          </a:xfrm>
          <a:custGeom>
            <a:avLst/>
            <a:gdLst/>
            <a:ahLst/>
            <a:cxnLst/>
            <a:rect l="0" t="0" r="0" b="0"/>
            <a:pathLst>
              <a:path w="7382" h="62983">
                <a:moveTo>
                  <a:pt x="7381" y="0"/>
                </a:moveTo>
                <a:lnTo>
                  <a:pt x="2830" y="13652"/>
                </a:lnTo>
                <a:lnTo>
                  <a:pt x="1489" y="18627"/>
                </a:lnTo>
                <a:lnTo>
                  <a:pt x="595" y="22895"/>
                </a:lnTo>
                <a:lnTo>
                  <a:pt x="0" y="26694"/>
                </a:lnTo>
                <a:lnTo>
                  <a:pt x="555" y="31131"/>
                </a:lnTo>
                <a:lnTo>
                  <a:pt x="1878" y="35994"/>
                </a:lnTo>
                <a:lnTo>
                  <a:pt x="3712" y="41141"/>
                </a:lnTo>
                <a:lnTo>
                  <a:pt x="4935" y="48382"/>
                </a:lnTo>
                <a:lnTo>
                  <a:pt x="5750" y="57020"/>
                </a:lnTo>
                <a:lnTo>
                  <a:pt x="6089" y="6298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220"/>
          <p:cNvSpPr/>
          <p:nvPr/>
        </p:nvSpPr>
        <p:spPr>
          <a:xfrm>
            <a:off x="2908935" y="255460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21"/>
          <p:cNvSpPr/>
          <p:nvPr/>
        </p:nvSpPr>
        <p:spPr>
          <a:xfrm>
            <a:off x="3500349" y="2805538"/>
            <a:ext cx="17234" cy="23388"/>
          </a:xfrm>
          <a:custGeom>
            <a:avLst/>
            <a:gdLst/>
            <a:ahLst/>
            <a:cxnLst/>
            <a:rect l="0" t="0" r="0" b="0"/>
            <a:pathLst>
              <a:path w="17234" h="23388">
                <a:moveTo>
                  <a:pt x="0" y="0"/>
                </a:moveTo>
                <a:lnTo>
                  <a:pt x="17233" y="23387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22"/>
          <p:cNvSpPr/>
          <p:nvPr/>
        </p:nvSpPr>
        <p:spPr>
          <a:xfrm>
            <a:off x="3946207" y="1971675"/>
            <a:ext cx="15955" cy="171451"/>
          </a:xfrm>
          <a:custGeom>
            <a:avLst/>
            <a:gdLst/>
            <a:ahLst/>
            <a:cxnLst/>
            <a:rect l="0" t="0" r="0" b="0"/>
            <a:pathLst>
              <a:path w="15955" h="171451">
                <a:moveTo>
                  <a:pt x="8572" y="0"/>
                </a:moveTo>
                <a:lnTo>
                  <a:pt x="8572" y="13652"/>
                </a:lnTo>
                <a:lnTo>
                  <a:pt x="9525" y="23389"/>
                </a:lnTo>
                <a:lnTo>
                  <a:pt x="11113" y="35595"/>
                </a:lnTo>
                <a:lnTo>
                  <a:pt x="13123" y="49447"/>
                </a:lnTo>
                <a:lnTo>
                  <a:pt x="14464" y="62492"/>
                </a:lnTo>
                <a:lnTo>
                  <a:pt x="15358" y="74999"/>
                </a:lnTo>
                <a:lnTo>
                  <a:pt x="15954" y="87147"/>
                </a:lnTo>
                <a:lnTo>
                  <a:pt x="14446" y="101912"/>
                </a:lnTo>
                <a:lnTo>
                  <a:pt x="11535" y="118424"/>
                </a:lnTo>
                <a:lnTo>
                  <a:pt x="0" y="17145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23"/>
          <p:cNvSpPr/>
          <p:nvPr/>
        </p:nvSpPr>
        <p:spPr>
          <a:xfrm>
            <a:off x="4068032" y="1980809"/>
            <a:ext cx="169641" cy="178897"/>
          </a:xfrm>
          <a:custGeom>
            <a:avLst/>
            <a:gdLst/>
            <a:ahLst/>
            <a:cxnLst/>
            <a:rect l="0" t="0" r="0" b="0"/>
            <a:pathLst>
              <a:path w="169641" h="178897">
                <a:moveTo>
                  <a:pt x="6763" y="25155"/>
                </a:moveTo>
                <a:lnTo>
                  <a:pt x="26075" y="5843"/>
                </a:lnTo>
                <a:lnTo>
                  <a:pt x="30115" y="3708"/>
                </a:lnTo>
                <a:lnTo>
                  <a:pt x="34714" y="2285"/>
                </a:lnTo>
                <a:lnTo>
                  <a:pt x="39684" y="1336"/>
                </a:lnTo>
                <a:lnTo>
                  <a:pt x="44902" y="703"/>
                </a:lnTo>
                <a:lnTo>
                  <a:pt x="50287" y="281"/>
                </a:lnTo>
                <a:lnTo>
                  <a:pt x="55781" y="0"/>
                </a:lnTo>
                <a:lnTo>
                  <a:pt x="60397" y="765"/>
                </a:lnTo>
                <a:lnTo>
                  <a:pt x="64426" y="2228"/>
                </a:lnTo>
                <a:lnTo>
                  <a:pt x="72396" y="6393"/>
                </a:lnTo>
                <a:lnTo>
                  <a:pt x="82288" y="11419"/>
                </a:lnTo>
                <a:lnTo>
                  <a:pt x="86640" y="15045"/>
                </a:lnTo>
                <a:lnTo>
                  <a:pt x="90495" y="19368"/>
                </a:lnTo>
                <a:lnTo>
                  <a:pt x="94016" y="24155"/>
                </a:lnTo>
                <a:lnTo>
                  <a:pt x="98269" y="29251"/>
                </a:lnTo>
                <a:lnTo>
                  <a:pt x="103009" y="34553"/>
                </a:lnTo>
                <a:lnTo>
                  <a:pt x="108074" y="39993"/>
                </a:lnTo>
                <a:lnTo>
                  <a:pt x="111451" y="46477"/>
                </a:lnTo>
                <a:lnTo>
                  <a:pt x="113703" y="53658"/>
                </a:lnTo>
                <a:lnTo>
                  <a:pt x="115203" y="61302"/>
                </a:lnTo>
                <a:lnTo>
                  <a:pt x="116204" y="68303"/>
                </a:lnTo>
                <a:lnTo>
                  <a:pt x="116871" y="74875"/>
                </a:lnTo>
                <a:lnTo>
                  <a:pt x="117316" y="81162"/>
                </a:lnTo>
                <a:lnTo>
                  <a:pt x="116660" y="87258"/>
                </a:lnTo>
                <a:lnTo>
                  <a:pt x="115270" y="93227"/>
                </a:lnTo>
                <a:lnTo>
                  <a:pt x="113391" y="99112"/>
                </a:lnTo>
                <a:lnTo>
                  <a:pt x="109280" y="106845"/>
                </a:lnTo>
                <a:lnTo>
                  <a:pt x="103683" y="115810"/>
                </a:lnTo>
                <a:lnTo>
                  <a:pt x="97093" y="125597"/>
                </a:lnTo>
                <a:lnTo>
                  <a:pt x="91748" y="134026"/>
                </a:lnTo>
                <a:lnTo>
                  <a:pt x="87232" y="141551"/>
                </a:lnTo>
                <a:lnTo>
                  <a:pt x="83269" y="148473"/>
                </a:lnTo>
                <a:lnTo>
                  <a:pt x="78722" y="154039"/>
                </a:lnTo>
                <a:lnTo>
                  <a:pt x="73785" y="158703"/>
                </a:lnTo>
                <a:lnTo>
                  <a:pt x="68589" y="162765"/>
                </a:lnTo>
                <a:lnTo>
                  <a:pt x="63220" y="166425"/>
                </a:lnTo>
                <a:lnTo>
                  <a:pt x="57736" y="169818"/>
                </a:lnTo>
                <a:lnTo>
                  <a:pt x="52175" y="173032"/>
                </a:lnTo>
                <a:lnTo>
                  <a:pt x="47515" y="175175"/>
                </a:lnTo>
                <a:lnTo>
                  <a:pt x="43456" y="176603"/>
                </a:lnTo>
                <a:lnTo>
                  <a:pt x="39797" y="177556"/>
                </a:lnTo>
                <a:lnTo>
                  <a:pt x="35453" y="178191"/>
                </a:lnTo>
                <a:lnTo>
                  <a:pt x="30652" y="178614"/>
                </a:lnTo>
                <a:lnTo>
                  <a:pt x="25547" y="178896"/>
                </a:lnTo>
                <a:lnTo>
                  <a:pt x="21190" y="178132"/>
                </a:lnTo>
                <a:lnTo>
                  <a:pt x="17334" y="176670"/>
                </a:lnTo>
                <a:lnTo>
                  <a:pt x="13810" y="174742"/>
                </a:lnTo>
                <a:lnTo>
                  <a:pt x="10508" y="172505"/>
                </a:lnTo>
                <a:lnTo>
                  <a:pt x="7355" y="170061"/>
                </a:lnTo>
                <a:lnTo>
                  <a:pt x="0" y="163846"/>
                </a:lnTo>
                <a:lnTo>
                  <a:pt x="349" y="162383"/>
                </a:lnTo>
                <a:lnTo>
                  <a:pt x="3277" y="158218"/>
                </a:lnTo>
                <a:lnTo>
                  <a:pt x="7754" y="153192"/>
                </a:lnTo>
                <a:lnTo>
                  <a:pt x="10281" y="150518"/>
                </a:lnTo>
                <a:lnTo>
                  <a:pt x="13870" y="147783"/>
                </a:lnTo>
                <a:lnTo>
                  <a:pt x="18169" y="145007"/>
                </a:lnTo>
                <a:lnTo>
                  <a:pt x="22939" y="142204"/>
                </a:lnTo>
                <a:lnTo>
                  <a:pt x="28977" y="139383"/>
                </a:lnTo>
                <a:lnTo>
                  <a:pt x="35860" y="136550"/>
                </a:lnTo>
                <a:lnTo>
                  <a:pt x="43305" y="133708"/>
                </a:lnTo>
                <a:lnTo>
                  <a:pt x="51127" y="131814"/>
                </a:lnTo>
                <a:lnTo>
                  <a:pt x="59199" y="130551"/>
                </a:lnTo>
                <a:lnTo>
                  <a:pt x="67438" y="129709"/>
                </a:lnTo>
                <a:lnTo>
                  <a:pt x="75788" y="129148"/>
                </a:lnTo>
                <a:lnTo>
                  <a:pt x="84212" y="128774"/>
                </a:lnTo>
                <a:lnTo>
                  <a:pt x="92685" y="128524"/>
                </a:lnTo>
                <a:lnTo>
                  <a:pt x="102145" y="129311"/>
                </a:lnTo>
                <a:lnTo>
                  <a:pt x="112261" y="130787"/>
                </a:lnTo>
                <a:lnTo>
                  <a:pt x="122814" y="132724"/>
                </a:lnTo>
                <a:lnTo>
                  <a:pt x="132708" y="134968"/>
                </a:lnTo>
                <a:lnTo>
                  <a:pt x="142161" y="137416"/>
                </a:lnTo>
                <a:lnTo>
                  <a:pt x="151321" y="140001"/>
                </a:lnTo>
                <a:lnTo>
                  <a:pt x="157427" y="142677"/>
                </a:lnTo>
                <a:lnTo>
                  <a:pt x="161498" y="145413"/>
                </a:lnTo>
                <a:lnTo>
                  <a:pt x="169640" y="15374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224"/>
          <p:cNvSpPr/>
          <p:nvPr/>
        </p:nvSpPr>
        <p:spPr>
          <a:xfrm>
            <a:off x="4331970" y="2108835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25"/>
          <p:cNvSpPr/>
          <p:nvPr/>
        </p:nvSpPr>
        <p:spPr>
          <a:xfrm>
            <a:off x="4340542" y="2125980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226"/>
          <p:cNvSpPr/>
          <p:nvPr/>
        </p:nvSpPr>
        <p:spPr>
          <a:xfrm>
            <a:off x="4460557" y="2048827"/>
            <a:ext cx="197169" cy="25719"/>
          </a:xfrm>
          <a:custGeom>
            <a:avLst/>
            <a:gdLst/>
            <a:ahLst/>
            <a:cxnLst/>
            <a:rect l="0" t="0" r="0" b="0"/>
            <a:pathLst>
              <a:path w="197169" h="25719">
                <a:moveTo>
                  <a:pt x="0" y="25718"/>
                </a:moveTo>
                <a:lnTo>
                  <a:pt x="13652" y="21167"/>
                </a:lnTo>
                <a:lnTo>
                  <a:pt x="19579" y="18874"/>
                </a:lnTo>
                <a:lnTo>
                  <a:pt x="25435" y="16393"/>
                </a:lnTo>
                <a:lnTo>
                  <a:pt x="31244" y="13786"/>
                </a:lnTo>
                <a:lnTo>
                  <a:pt x="40832" y="12048"/>
                </a:lnTo>
                <a:lnTo>
                  <a:pt x="52939" y="10890"/>
                </a:lnTo>
                <a:lnTo>
                  <a:pt x="66725" y="10117"/>
                </a:lnTo>
                <a:lnTo>
                  <a:pt x="92203" y="9259"/>
                </a:lnTo>
                <a:lnTo>
                  <a:pt x="104331" y="9030"/>
                </a:lnTo>
                <a:lnTo>
                  <a:pt x="117179" y="7925"/>
                </a:lnTo>
                <a:lnTo>
                  <a:pt x="130507" y="6236"/>
                </a:lnTo>
                <a:lnTo>
                  <a:pt x="144154" y="4157"/>
                </a:lnTo>
                <a:lnTo>
                  <a:pt x="154205" y="2771"/>
                </a:lnTo>
                <a:lnTo>
                  <a:pt x="161859" y="1848"/>
                </a:lnTo>
                <a:lnTo>
                  <a:pt x="167913" y="1232"/>
                </a:lnTo>
                <a:lnTo>
                  <a:pt x="173855" y="821"/>
                </a:lnTo>
                <a:lnTo>
                  <a:pt x="179721" y="548"/>
                </a:lnTo>
                <a:lnTo>
                  <a:pt x="197168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227"/>
          <p:cNvSpPr/>
          <p:nvPr/>
        </p:nvSpPr>
        <p:spPr>
          <a:xfrm>
            <a:off x="4443442" y="2134552"/>
            <a:ext cx="136616" cy="154306"/>
          </a:xfrm>
          <a:custGeom>
            <a:avLst/>
            <a:gdLst/>
            <a:ahLst/>
            <a:cxnLst/>
            <a:rect l="0" t="0" r="0" b="0"/>
            <a:pathLst>
              <a:path w="136616" h="154306">
                <a:moveTo>
                  <a:pt x="34260" y="0"/>
                </a:moveTo>
                <a:lnTo>
                  <a:pt x="38811" y="13652"/>
                </a:lnTo>
                <a:lnTo>
                  <a:pt x="40152" y="19579"/>
                </a:lnTo>
                <a:lnTo>
                  <a:pt x="41045" y="25435"/>
                </a:lnTo>
                <a:lnTo>
                  <a:pt x="41641" y="31244"/>
                </a:lnTo>
                <a:lnTo>
                  <a:pt x="42038" y="37022"/>
                </a:lnTo>
                <a:lnTo>
                  <a:pt x="42303" y="42779"/>
                </a:lnTo>
                <a:lnTo>
                  <a:pt x="42597" y="55208"/>
                </a:lnTo>
                <a:lnTo>
                  <a:pt x="42728" y="70257"/>
                </a:lnTo>
                <a:lnTo>
                  <a:pt x="41810" y="76365"/>
                </a:lnTo>
                <a:lnTo>
                  <a:pt x="40246" y="81390"/>
                </a:lnTo>
                <a:lnTo>
                  <a:pt x="35443" y="91748"/>
                </a:lnTo>
                <a:lnTo>
                  <a:pt x="32246" y="95705"/>
                </a:lnTo>
                <a:lnTo>
                  <a:pt x="30060" y="98093"/>
                </a:lnTo>
                <a:lnTo>
                  <a:pt x="25745" y="99685"/>
                </a:lnTo>
                <a:lnTo>
                  <a:pt x="20011" y="100747"/>
                </a:lnTo>
                <a:lnTo>
                  <a:pt x="13330" y="101455"/>
                </a:lnTo>
                <a:lnTo>
                  <a:pt x="8877" y="100974"/>
                </a:lnTo>
                <a:lnTo>
                  <a:pt x="5908" y="99701"/>
                </a:lnTo>
                <a:lnTo>
                  <a:pt x="3929" y="97900"/>
                </a:lnTo>
                <a:lnTo>
                  <a:pt x="2609" y="95747"/>
                </a:lnTo>
                <a:lnTo>
                  <a:pt x="1730" y="93359"/>
                </a:lnTo>
                <a:lnTo>
                  <a:pt x="317" y="87233"/>
                </a:lnTo>
                <a:lnTo>
                  <a:pt x="124" y="83855"/>
                </a:lnTo>
                <a:lnTo>
                  <a:pt x="39" y="79179"/>
                </a:lnTo>
                <a:lnTo>
                  <a:pt x="0" y="73926"/>
                </a:lnTo>
                <a:lnTo>
                  <a:pt x="1895" y="71192"/>
                </a:lnTo>
                <a:lnTo>
                  <a:pt x="5063" y="68416"/>
                </a:lnTo>
                <a:lnTo>
                  <a:pt x="9081" y="65613"/>
                </a:lnTo>
                <a:lnTo>
                  <a:pt x="13664" y="63745"/>
                </a:lnTo>
                <a:lnTo>
                  <a:pt x="18624" y="62499"/>
                </a:lnTo>
                <a:lnTo>
                  <a:pt x="23836" y="61668"/>
                </a:lnTo>
                <a:lnTo>
                  <a:pt x="29216" y="61115"/>
                </a:lnTo>
                <a:lnTo>
                  <a:pt x="34707" y="60746"/>
                </a:lnTo>
                <a:lnTo>
                  <a:pt x="40273" y="60500"/>
                </a:lnTo>
                <a:lnTo>
                  <a:pt x="54078" y="60226"/>
                </a:lnTo>
                <a:lnTo>
                  <a:pt x="81672" y="60051"/>
                </a:lnTo>
                <a:lnTo>
                  <a:pt x="87775" y="60989"/>
                </a:lnTo>
                <a:lnTo>
                  <a:pt x="93750" y="62567"/>
                </a:lnTo>
                <a:lnTo>
                  <a:pt x="99637" y="64571"/>
                </a:lnTo>
                <a:lnTo>
                  <a:pt x="104515" y="66860"/>
                </a:lnTo>
                <a:lnTo>
                  <a:pt x="108719" y="69338"/>
                </a:lnTo>
                <a:lnTo>
                  <a:pt x="112475" y="71943"/>
                </a:lnTo>
                <a:lnTo>
                  <a:pt x="115930" y="74632"/>
                </a:lnTo>
                <a:lnTo>
                  <a:pt x="119187" y="77377"/>
                </a:lnTo>
                <a:lnTo>
                  <a:pt x="122311" y="80160"/>
                </a:lnTo>
                <a:lnTo>
                  <a:pt x="125345" y="82015"/>
                </a:lnTo>
                <a:lnTo>
                  <a:pt x="128321" y="83252"/>
                </a:lnTo>
                <a:lnTo>
                  <a:pt x="131257" y="84076"/>
                </a:lnTo>
                <a:lnTo>
                  <a:pt x="133215" y="85578"/>
                </a:lnTo>
                <a:lnTo>
                  <a:pt x="134520" y="87532"/>
                </a:lnTo>
                <a:lnTo>
                  <a:pt x="135970" y="92243"/>
                </a:lnTo>
                <a:lnTo>
                  <a:pt x="136357" y="94833"/>
                </a:lnTo>
                <a:lnTo>
                  <a:pt x="136615" y="97512"/>
                </a:lnTo>
                <a:lnTo>
                  <a:pt x="135834" y="102156"/>
                </a:lnTo>
                <a:lnTo>
                  <a:pt x="134361" y="108109"/>
                </a:lnTo>
                <a:lnTo>
                  <a:pt x="132426" y="114935"/>
                </a:lnTo>
                <a:lnTo>
                  <a:pt x="130184" y="120438"/>
                </a:lnTo>
                <a:lnTo>
                  <a:pt x="127737" y="125060"/>
                </a:lnTo>
                <a:lnTo>
                  <a:pt x="125153" y="129093"/>
                </a:lnTo>
                <a:lnTo>
                  <a:pt x="121525" y="132735"/>
                </a:lnTo>
                <a:lnTo>
                  <a:pt x="117202" y="136115"/>
                </a:lnTo>
                <a:lnTo>
                  <a:pt x="112414" y="139321"/>
                </a:lnTo>
                <a:lnTo>
                  <a:pt x="107318" y="141458"/>
                </a:lnTo>
                <a:lnTo>
                  <a:pt x="102015" y="142883"/>
                </a:lnTo>
                <a:lnTo>
                  <a:pt x="96575" y="143833"/>
                </a:lnTo>
                <a:lnTo>
                  <a:pt x="91996" y="145419"/>
                </a:lnTo>
                <a:lnTo>
                  <a:pt x="87991" y="147428"/>
                </a:lnTo>
                <a:lnTo>
                  <a:pt x="84368" y="149720"/>
                </a:lnTo>
                <a:lnTo>
                  <a:pt x="81000" y="151249"/>
                </a:lnTo>
                <a:lnTo>
                  <a:pt x="77803" y="152268"/>
                </a:lnTo>
                <a:lnTo>
                  <a:pt x="68550" y="15430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228"/>
          <p:cNvSpPr/>
          <p:nvPr/>
        </p:nvSpPr>
        <p:spPr>
          <a:xfrm>
            <a:off x="4769167" y="2151697"/>
            <a:ext cx="102871" cy="8574"/>
          </a:xfrm>
          <a:custGeom>
            <a:avLst/>
            <a:gdLst/>
            <a:ahLst/>
            <a:cxnLst/>
            <a:rect l="0" t="0" r="0" b="0"/>
            <a:pathLst>
              <a:path w="102871" h="8574">
                <a:moveTo>
                  <a:pt x="0" y="8573"/>
                </a:moveTo>
                <a:lnTo>
                  <a:pt x="38625" y="8573"/>
                </a:lnTo>
                <a:lnTo>
                  <a:pt x="45753" y="7620"/>
                </a:lnTo>
                <a:lnTo>
                  <a:pt x="53362" y="6033"/>
                </a:lnTo>
                <a:lnTo>
                  <a:pt x="61292" y="4022"/>
                </a:lnTo>
                <a:lnTo>
                  <a:pt x="68484" y="2681"/>
                </a:lnTo>
                <a:lnTo>
                  <a:pt x="75184" y="1788"/>
                </a:lnTo>
                <a:lnTo>
                  <a:pt x="10287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229"/>
          <p:cNvSpPr/>
          <p:nvPr/>
        </p:nvSpPr>
        <p:spPr>
          <a:xfrm>
            <a:off x="4812029" y="2237422"/>
            <a:ext cx="94299" cy="17146"/>
          </a:xfrm>
          <a:custGeom>
            <a:avLst/>
            <a:gdLst/>
            <a:ahLst/>
            <a:cxnLst/>
            <a:rect l="0" t="0" r="0" b="0"/>
            <a:pathLst>
              <a:path w="94299" h="17146">
                <a:moveTo>
                  <a:pt x="0" y="17145"/>
                </a:moveTo>
                <a:lnTo>
                  <a:pt x="18204" y="17145"/>
                </a:lnTo>
                <a:lnTo>
                  <a:pt x="25471" y="16192"/>
                </a:lnTo>
                <a:lnTo>
                  <a:pt x="32221" y="14605"/>
                </a:lnTo>
                <a:lnTo>
                  <a:pt x="38626" y="12594"/>
                </a:lnTo>
                <a:lnTo>
                  <a:pt x="44800" y="11254"/>
                </a:lnTo>
                <a:lnTo>
                  <a:pt x="50822" y="10360"/>
                </a:lnTo>
                <a:lnTo>
                  <a:pt x="56742" y="9764"/>
                </a:lnTo>
                <a:lnTo>
                  <a:pt x="62593" y="9367"/>
                </a:lnTo>
                <a:lnTo>
                  <a:pt x="68399" y="9102"/>
                </a:lnTo>
                <a:lnTo>
                  <a:pt x="74175" y="8925"/>
                </a:lnTo>
                <a:lnTo>
                  <a:pt x="78977" y="7855"/>
                </a:lnTo>
                <a:lnTo>
                  <a:pt x="83132" y="6190"/>
                </a:lnTo>
                <a:lnTo>
                  <a:pt x="94298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230"/>
          <p:cNvSpPr/>
          <p:nvPr/>
        </p:nvSpPr>
        <p:spPr>
          <a:xfrm>
            <a:off x="5000880" y="2143125"/>
            <a:ext cx="158022" cy="162728"/>
          </a:xfrm>
          <a:custGeom>
            <a:avLst/>
            <a:gdLst/>
            <a:ahLst/>
            <a:cxnLst/>
            <a:rect l="0" t="0" r="0" b="0"/>
            <a:pathLst>
              <a:path w="158022" h="162728">
                <a:moveTo>
                  <a:pt x="76897" y="0"/>
                </a:moveTo>
                <a:lnTo>
                  <a:pt x="58694" y="4550"/>
                </a:lnTo>
                <a:lnTo>
                  <a:pt x="52379" y="6843"/>
                </a:lnTo>
                <a:lnTo>
                  <a:pt x="47216" y="9325"/>
                </a:lnTo>
                <a:lnTo>
                  <a:pt x="42823" y="11931"/>
                </a:lnTo>
                <a:lnTo>
                  <a:pt x="38941" y="14621"/>
                </a:lnTo>
                <a:lnTo>
                  <a:pt x="35400" y="17368"/>
                </a:lnTo>
                <a:lnTo>
                  <a:pt x="32087" y="20151"/>
                </a:lnTo>
                <a:lnTo>
                  <a:pt x="28927" y="23911"/>
                </a:lnTo>
                <a:lnTo>
                  <a:pt x="25867" y="28323"/>
                </a:lnTo>
                <a:lnTo>
                  <a:pt x="22874" y="33169"/>
                </a:lnTo>
                <a:lnTo>
                  <a:pt x="18974" y="40210"/>
                </a:lnTo>
                <a:lnTo>
                  <a:pt x="9561" y="58194"/>
                </a:lnTo>
                <a:lnTo>
                  <a:pt x="6289" y="66418"/>
                </a:lnTo>
                <a:lnTo>
                  <a:pt x="4108" y="73806"/>
                </a:lnTo>
                <a:lnTo>
                  <a:pt x="2653" y="80636"/>
                </a:lnTo>
                <a:lnTo>
                  <a:pt x="1684" y="87095"/>
                </a:lnTo>
                <a:lnTo>
                  <a:pt x="1037" y="93306"/>
                </a:lnTo>
                <a:lnTo>
                  <a:pt x="606" y="99351"/>
                </a:lnTo>
                <a:lnTo>
                  <a:pt x="319" y="105286"/>
                </a:lnTo>
                <a:lnTo>
                  <a:pt x="0" y="116961"/>
                </a:lnTo>
                <a:lnTo>
                  <a:pt x="867" y="121789"/>
                </a:lnTo>
                <a:lnTo>
                  <a:pt x="2398" y="125960"/>
                </a:lnTo>
                <a:lnTo>
                  <a:pt x="4371" y="129693"/>
                </a:lnTo>
                <a:lnTo>
                  <a:pt x="6639" y="133134"/>
                </a:lnTo>
                <a:lnTo>
                  <a:pt x="9103" y="136381"/>
                </a:lnTo>
                <a:lnTo>
                  <a:pt x="11698" y="139498"/>
                </a:lnTo>
                <a:lnTo>
                  <a:pt x="14382" y="142529"/>
                </a:lnTo>
                <a:lnTo>
                  <a:pt x="19902" y="148436"/>
                </a:lnTo>
                <a:lnTo>
                  <a:pt x="23660" y="151344"/>
                </a:lnTo>
                <a:lnTo>
                  <a:pt x="28071" y="154236"/>
                </a:lnTo>
                <a:lnTo>
                  <a:pt x="32917" y="157117"/>
                </a:lnTo>
                <a:lnTo>
                  <a:pt x="38052" y="159036"/>
                </a:lnTo>
                <a:lnTo>
                  <a:pt x="43380" y="160317"/>
                </a:lnTo>
                <a:lnTo>
                  <a:pt x="48838" y="161170"/>
                </a:lnTo>
                <a:lnTo>
                  <a:pt x="54381" y="161739"/>
                </a:lnTo>
                <a:lnTo>
                  <a:pt x="59981" y="162118"/>
                </a:lnTo>
                <a:lnTo>
                  <a:pt x="70332" y="162540"/>
                </a:lnTo>
                <a:lnTo>
                  <a:pt x="78107" y="162727"/>
                </a:lnTo>
                <a:lnTo>
                  <a:pt x="82466" y="161825"/>
                </a:lnTo>
                <a:lnTo>
                  <a:pt x="87277" y="160271"/>
                </a:lnTo>
                <a:lnTo>
                  <a:pt x="92390" y="158282"/>
                </a:lnTo>
                <a:lnTo>
                  <a:pt x="98655" y="155051"/>
                </a:lnTo>
                <a:lnTo>
                  <a:pt x="105690" y="150992"/>
                </a:lnTo>
                <a:lnTo>
                  <a:pt x="113238" y="146381"/>
                </a:lnTo>
                <a:lnTo>
                  <a:pt x="121127" y="142355"/>
                </a:lnTo>
                <a:lnTo>
                  <a:pt x="129244" y="138718"/>
                </a:lnTo>
                <a:lnTo>
                  <a:pt x="137512" y="135341"/>
                </a:lnTo>
                <a:lnTo>
                  <a:pt x="143025" y="132137"/>
                </a:lnTo>
                <a:lnTo>
                  <a:pt x="146700" y="129049"/>
                </a:lnTo>
                <a:lnTo>
                  <a:pt x="149149" y="126037"/>
                </a:lnTo>
                <a:lnTo>
                  <a:pt x="151735" y="123077"/>
                </a:lnTo>
                <a:lnTo>
                  <a:pt x="154412" y="120151"/>
                </a:lnTo>
                <a:lnTo>
                  <a:pt x="157148" y="117248"/>
                </a:lnTo>
                <a:lnTo>
                  <a:pt x="158021" y="114360"/>
                </a:lnTo>
                <a:lnTo>
                  <a:pt x="157649" y="111483"/>
                </a:lnTo>
                <a:lnTo>
                  <a:pt x="154761" y="104571"/>
                </a:lnTo>
                <a:lnTo>
                  <a:pt x="153571" y="104004"/>
                </a:lnTo>
                <a:lnTo>
                  <a:pt x="149709" y="103374"/>
                </a:lnTo>
                <a:lnTo>
                  <a:pt x="144489" y="103206"/>
                </a:lnTo>
                <a:lnTo>
                  <a:pt x="128528" y="103019"/>
                </a:lnTo>
                <a:lnTo>
                  <a:pt x="120843" y="103922"/>
                </a:lnTo>
                <a:lnTo>
                  <a:pt x="113814" y="105476"/>
                </a:lnTo>
                <a:lnTo>
                  <a:pt x="107223" y="107465"/>
                </a:lnTo>
                <a:lnTo>
                  <a:pt x="101877" y="109743"/>
                </a:lnTo>
                <a:lnTo>
                  <a:pt x="97360" y="112214"/>
                </a:lnTo>
                <a:lnTo>
                  <a:pt x="93397" y="114814"/>
                </a:lnTo>
                <a:lnTo>
                  <a:pt x="89802" y="117500"/>
                </a:lnTo>
                <a:lnTo>
                  <a:pt x="86453" y="120244"/>
                </a:lnTo>
                <a:lnTo>
                  <a:pt x="83267" y="123025"/>
                </a:lnTo>
                <a:lnTo>
                  <a:pt x="77334" y="126784"/>
                </a:lnTo>
                <a:lnTo>
                  <a:pt x="69568" y="131195"/>
                </a:lnTo>
                <a:lnTo>
                  <a:pt x="60581" y="136041"/>
                </a:lnTo>
                <a:lnTo>
                  <a:pt x="54590" y="140223"/>
                </a:lnTo>
                <a:lnTo>
                  <a:pt x="50596" y="143965"/>
                </a:lnTo>
                <a:lnTo>
                  <a:pt x="42607" y="15430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231"/>
          <p:cNvSpPr/>
          <p:nvPr/>
        </p:nvSpPr>
        <p:spPr>
          <a:xfrm>
            <a:off x="5190918" y="2194560"/>
            <a:ext cx="167910" cy="119960"/>
          </a:xfrm>
          <a:custGeom>
            <a:avLst/>
            <a:gdLst/>
            <a:ahLst/>
            <a:cxnLst/>
            <a:rect l="0" t="0" r="0" b="0"/>
            <a:pathLst>
              <a:path w="167910" h="119960">
                <a:moveTo>
                  <a:pt x="49736" y="8572"/>
                </a:moveTo>
                <a:lnTo>
                  <a:pt x="40635" y="13123"/>
                </a:lnTo>
                <a:lnTo>
                  <a:pt x="37001" y="15416"/>
                </a:lnTo>
                <a:lnTo>
                  <a:pt x="33627" y="17897"/>
                </a:lnTo>
                <a:lnTo>
                  <a:pt x="30424" y="20504"/>
                </a:lnTo>
                <a:lnTo>
                  <a:pt x="27336" y="24147"/>
                </a:lnTo>
                <a:lnTo>
                  <a:pt x="24326" y="28480"/>
                </a:lnTo>
                <a:lnTo>
                  <a:pt x="21366" y="33274"/>
                </a:lnTo>
                <a:lnTo>
                  <a:pt x="18440" y="37423"/>
                </a:lnTo>
                <a:lnTo>
                  <a:pt x="15537" y="41141"/>
                </a:lnTo>
                <a:lnTo>
                  <a:pt x="12649" y="44572"/>
                </a:lnTo>
                <a:lnTo>
                  <a:pt x="9771" y="50670"/>
                </a:lnTo>
                <a:lnTo>
                  <a:pt x="6901" y="58545"/>
                </a:lnTo>
                <a:lnTo>
                  <a:pt x="4035" y="67605"/>
                </a:lnTo>
                <a:lnTo>
                  <a:pt x="2124" y="74597"/>
                </a:lnTo>
                <a:lnTo>
                  <a:pt x="849" y="80211"/>
                </a:lnTo>
                <a:lnTo>
                  <a:pt x="0" y="84907"/>
                </a:lnTo>
                <a:lnTo>
                  <a:pt x="387" y="89942"/>
                </a:lnTo>
                <a:lnTo>
                  <a:pt x="1597" y="95204"/>
                </a:lnTo>
                <a:lnTo>
                  <a:pt x="3356" y="100616"/>
                </a:lnTo>
                <a:lnTo>
                  <a:pt x="5481" y="105177"/>
                </a:lnTo>
                <a:lnTo>
                  <a:pt x="7850" y="109171"/>
                </a:lnTo>
                <a:lnTo>
                  <a:pt x="10382" y="112785"/>
                </a:lnTo>
                <a:lnTo>
                  <a:pt x="13975" y="115195"/>
                </a:lnTo>
                <a:lnTo>
                  <a:pt x="18276" y="116802"/>
                </a:lnTo>
                <a:lnTo>
                  <a:pt x="23047" y="117872"/>
                </a:lnTo>
                <a:lnTo>
                  <a:pt x="28134" y="118586"/>
                </a:lnTo>
                <a:lnTo>
                  <a:pt x="33430" y="119063"/>
                </a:lnTo>
                <a:lnTo>
                  <a:pt x="38865" y="119380"/>
                </a:lnTo>
                <a:lnTo>
                  <a:pt x="49985" y="119733"/>
                </a:lnTo>
                <a:lnTo>
                  <a:pt x="72645" y="119959"/>
                </a:lnTo>
                <a:lnTo>
                  <a:pt x="78344" y="119025"/>
                </a:lnTo>
                <a:lnTo>
                  <a:pt x="84048" y="117450"/>
                </a:lnTo>
                <a:lnTo>
                  <a:pt x="89756" y="115447"/>
                </a:lnTo>
                <a:lnTo>
                  <a:pt x="95466" y="113160"/>
                </a:lnTo>
                <a:lnTo>
                  <a:pt x="101178" y="110682"/>
                </a:lnTo>
                <a:lnTo>
                  <a:pt x="112604" y="105389"/>
                </a:lnTo>
                <a:lnTo>
                  <a:pt x="141177" y="91395"/>
                </a:lnTo>
                <a:lnTo>
                  <a:pt x="145939" y="87600"/>
                </a:lnTo>
                <a:lnTo>
                  <a:pt x="150067" y="83165"/>
                </a:lnTo>
                <a:lnTo>
                  <a:pt x="153771" y="78303"/>
                </a:lnTo>
                <a:lnTo>
                  <a:pt x="157193" y="74109"/>
                </a:lnTo>
                <a:lnTo>
                  <a:pt x="160427" y="70361"/>
                </a:lnTo>
                <a:lnTo>
                  <a:pt x="163535" y="66910"/>
                </a:lnTo>
                <a:lnTo>
                  <a:pt x="165607" y="63656"/>
                </a:lnTo>
                <a:lnTo>
                  <a:pt x="166989" y="60535"/>
                </a:lnTo>
                <a:lnTo>
                  <a:pt x="167909" y="57502"/>
                </a:lnTo>
                <a:lnTo>
                  <a:pt x="167571" y="54527"/>
                </a:lnTo>
                <a:lnTo>
                  <a:pt x="166393" y="51591"/>
                </a:lnTo>
                <a:lnTo>
                  <a:pt x="164655" y="48681"/>
                </a:lnTo>
                <a:lnTo>
                  <a:pt x="163497" y="44837"/>
                </a:lnTo>
                <a:lnTo>
                  <a:pt x="162724" y="40368"/>
                </a:lnTo>
                <a:lnTo>
                  <a:pt x="162209" y="35485"/>
                </a:lnTo>
                <a:lnTo>
                  <a:pt x="160913" y="31276"/>
                </a:lnTo>
                <a:lnTo>
                  <a:pt x="159097" y="27518"/>
                </a:lnTo>
                <a:lnTo>
                  <a:pt x="156933" y="24060"/>
                </a:lnTo>
                <a:lnTo>
                  <a:pt x="153586" y="20803"/>
                </a:lnTo>
                <a:lnTo>
                  <a:pt x="149450" y="17678"/>
                </a:lnTo>
                <a:lnTo>
                  <a:pt x="144787" y="14643"/>
                </a:lnTo>
                <a:lnTo>
                  <a:pt x="140726" y="12619"/>
                </a:lnTo>
                <a:lnTo>
                  <a:pt x="137066" y="11270"/>
                </a:lnTo>
                <a:lnTo>
                  <a:pt x="133674" y="10371"/>
                </a:lnTo>
                <a:lnTo>
                  <a:pt x="129507" y="8819"/>
                </a:lnTo>
                <a:lnTo>
                  <a:pt x="124824" y="6831"/>
                </a:lnTo>
                <a:lnTo>
                  <a:pt x="119798" y="4554"/>
                </a:lnTo>
                <a:lnTo>
                  <a:pt x="115494" y="3036"/>
                </a:lnTo>
                <a:lnTo>
                  <a:pt x="111673" y="2024"/>
                </a:lnTo>
                <a:lnTo>
                  <a:pt x="108172" y="1349"/>
                </a:lnTo>
                <a:lnTo>
                  <a:pt x="103934" y="899"/>
                </a:lnTo>
                <a:lnTo>
                  <a:pt x="99203" y="600"/>
                </a:lnTo>
                <a:lnTo>
                  <a:pt x="75454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32"/>
          <p:cNvSpPr/>
          <p:nvPr/>
        </p:nvSpPr>
        <p:spPr>
          <a:xfrm>
            <a:off x="3913343" y="2434589"/>
            <a:ext cx="178060" cy="222887"/>
          </a:xfrm>
          <a:custGeom>
            <a:avLst/>
            <a:gdLst/>
            <a:ahLst/>
            <a:cxnLst/>
            <a:rect l="0" t="0" r="0" b="0"/>
            <a:pathLst>
              <a:path w="178060" h="222887">
                <a:moveTo>
                  <a:pt x="67154" y="0"/>
                </a:moveTo>
                <a:lnTo>
                  <a:pt x="58052" y="4552"/>
                </a:lnTo>
                <a:lnTo>
                  <a:pt x="55371" y="7797"/>
                </a:lnTo>
                <a:lnTo>
                  <a:pt x="53584" y="11866"/>
                </a:lnTo>
                <a:lnTo>
                  <a:pt x="52392" y="16483"/>
                </a:lnTo>
                <a:lnTo>
                  <a:pt x="47788" y="26229"/>
                </a:lnTo>
                <a:lnTo>
                  <a:pt x="40908" y="39394"/>
                </a:lnTo>
                <a:lnTo>
                  <a:pt x="32512" y="54838"/>
                </a:lnTo>
                <a:lnTo>
                  <a:pt x="25961" y="67991"/>
                </a:lnTo>
                <a:lnTo>
                  <a:pt x="20642" y="79618"/>
                </a:lnTo>
                <a:lnTo>
                  <a:pt x="16144" y="90226"/>
                </a:lnTo>
                <a:lnTo>
                  <a:pt x="13145" y="99203"/>
                </a:lnTo>
                <a:lnTo>
                  <a:pt x="11146" y="107093"/>
                </a:lnTo>
                <a:lnTo>
                  <a:pt x="9812" y="114258"/>
                </a:lnTo>
                <a:lnTo>
                  <a:pt x="7971" y="121892"/>
                </a:lnTo>
                <a:lnTo>
                  <a:pt x="5791" y="129839"/>
                </a:lnTo>
                <a:lnTo>
                  <a:pt x="3386" y="137995"/>
                </a:lnTo>
                <a:lnTo>
                  <a:pt x="1782" y="145337"/>
                </a:lnTo>
                <a:lnTo>
                  <a:pt x="713" y="152136"/>
                </a:lnTo>
                <a:lnTo>
                  <a:pt x="0" y="158575"/>
                </a:lnTo>
                <a:lnTo>
                  <a:pt x="477" y="164772"/>
                </a:lnTo>
                <a:lnTo>
                  <a:pt x="1748" y="170808"/>
                </a:lnTo>
                <a:lnTo>
                  <a:pt x="3547" y="176737"/>
                </a:lnTo>
                <a:lnTo>
                  <a:pt x="5700" y="181642"/>
                </a:lnTo>
                <a:lnTo>
                  <a:pt x="8087" y="185865"/>
                </a:lnTo>
                <a:lnTo>
                  <a:pt x="10631" y="189633"/>
                </a:lnTo>
                <a:lnTo>
                  <a:pt x="15998" y="196359"/>
                </a:lnTo>
                <a:lnTo>
                  <a:pt x="18762" y="199486"/>
                </a:lnTo>
                <a:lnTo>
                  <a:pt x="22510" y="201571"/>
                </a:lnTo>
                <a:lnTo>
                  <a:pt x="26914" y="202961"/>
                </a:lnTo>
                <a:lnTo>
                  <a:pt x="31755" y="203888"/>
                </a:lnTo>
                <a:lnTo>
                  <a:pt x="36887" y="204505"/>
                </a:lnTo>
                <a:lnTo>
                  <a:pt x="42214" y="204917"/>
                </a:lnTo>
                <a:lnTo>
                  <a:pt x="47670" y="205191"/>
                </a:lnTo>
                <a:lnTo>
                  <a:pt x="58812" y="205496"/>
                </a:lnTo>
                <a:lnTo>
                  <a:pt x="64450" y="205578"/>
                </a:lnTo>
                <a:lnTo>
                  <a:pt x="71066" y="204680"/>
                </a:lnTo>
                <a:lnTo>
                  <a:pt x="78335" y="203128"/>
                </a:lnTo>
                <a:lnTo>
                  <a:pt x="86038" y="201142"/>
                </a:lnTo>
                <a:lnTo>
                  <a:pt x="93078" y="198865"/>
                </a:lnTo>
                <a:lnTo>
                  <a:pt x="99677" y="196394"/>
                </a:lnTo>
                <a:lnTo>
                  <a:pt x="105981" y="193795"/>
                </a:lnTo>
                <a:lnTo>
                  <a:pt x="112088" y="190156"/>
                </a:lnTo>
                <a:lnTo>
                  <a:pt x="118065" y="185826"/>
                </a:lnTo>
                <a:lnTo>
                  <a:pt x="123955" y="181034"/>
                </a:lnTo>
                <a:lnTo>
                  <a:pt x="128834" y="176887"/>
                </a:lnTo>
                <a:lnTo>
                  <a:pt x="133039" y="173170"/>
                </a:lnTo>
                <a:lnTo>
                  <a:pt x="136795" y="169739"/>
                </a:lnTo>
                <a:lnTo>
                  <a:pt x="146048" y="160848"/>
                </a:lnTo>
                <a:lnTo>
                  <a:pt x="172482" y="134686"/>
                </a:lnTo>
                <a:lnTo>
                  <a:pt x="174520" y="131701"/>
                </a:lnTo>
                <a:lnTo>
                  <a:pt x="176785" y="125844"/>
                </a:lnTo>
                <a:lnTo>
                  <a:pt x="177791" y="120066"/>
                </a:lnTo>
                <a:lnTo>
                  <a:pt x="178059" y="117192"/>
                </a:lnTo>
                <a:lnTo>
                  <a:pt x="177286" y="115275"/>
                </a:lnTo>
                <a:lnTo>
                  <a:pt x="175818" y="113998"/>
                </a:lnTo>
                <a:lnTo>
                  <a:pt x="173887" y="113146"/>
                </a:lnTo>
                <a:lnTo>
                  <a:pt x="169201" y="112200"/>
                </a:lnTo>
                <a:lnTo>
                  <a:pt x="166618" y="111948"/>
                </a:lnTo>
                <a:lnTo>
                  <a:pt x="161086" y="113685"/>
                </a:lnTo>
                <a:lnTo>
                  <a:pt x="153587" y="116747"/>
                </a:lnTo>
                <a:lnTo>
                  <a:pt x="137002" y="124278"/>
                </a:lnTo>
                <a:lnTo>
                  <a:pt x="123279" y="130800"/>
                </a:lnTo>
                <a:lnTo>
                  <a:pt x="115049" y="136730"/>
                </a:lnTo>
                <a:lnTo>
                  <a:pt x="105751" y="144494"/>
                </a:lnTo>
                <a:lnTo>
                  <a:pt x="95743" y="153479"/>
                </a:lnTo>
                <a:lnTo>
                  <a:pt x="88118" y="161375"/>
                </a:lnTo>
                <a:lnTo>
                  <a:pt x="82083" y="168543"/>
                </a:lnTo>
                <a:lnTo>
                  <a:pt x="77107" y="175227"/>
                </a:lnTo>
                <a:lnTo>
                  <a:pt x="72837" y="180636"/>
                </a:lnTo>
                <a:lnTo>
                  <a:pt x="69037" y="185194"/>
                </a:lnTo>
                <a:lnTo>
                  <a:pt x="65552" y="189185"/>
                </a:lnTo>
                <a:lnTo>
                  <a:pt x="63229" y="192799"/>
                </a:lnTo>
                <a:lnTo>
                  <a:pt x="60646" y="199354"/>
                </a:lnTo>
                <a:lnTo>
                  <a:pt x="59499" y="205442"/>
                </a:lnTo>
                <a:lnTo>
                  <a:pt x="58990" y="211323"/>
                </a:lnTo>
                <a:lnTo>
                  <a:pt x="58854" y="214225"/>
                </a:lnTo>
                <a:lnTo>
                  <a:pt x="67154" y="222886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233"/>
          <p:cNvSpPr/>
          <p:nvPr/>
        </p:nvSpPr>
        <p:spPr>
          <a:xfrm>
            <a:off x="4136157" y="2494597"/>
            <a:ext cx="135746" cy="154135"/>
          </a:xfrm>
          <a:custGeom>
            <a:avLst/>
            <a:gdLst/>
            <a:ahLst/>
            <a:cxnLst/>
            <a:rect l="0" t="0" r="0" b="0"/>
            <a:pathLst>
              <a:path w="135746" h="154135">
                <a:moveTo>
                  <a:pt x="50080" y="17145"/>
                </a:moveTo>
                <a:lnTo>
                  <a:pt x="36427" y="26247"/>
                </a:lnTo>
                <a:lnTo>
                  <a:pt x="31453" y="29880"/>
                </a:lnTo>
                <a:lnTo>
                  <a:pt x="27185" y="33255"/>
                </a:lnTo>
                <a:lnTo>
                  <a:pt x="23387" y="36458"/>
                </a:lnTo>
                <a:lnTo>
                  <a:pt x="19902" y="40498"/>
                </a:lnTo>
                <a:lnTo>
                  <a:pt x="16626" y="45096"/>
                </a:lnTo>
                <a:lnTo>
                  <a:pt x="13490" y="50067"/>
                </a:lnTo>
                <a:lnTo>
                  <a:pt x="11399" y="55285"/>
                </a:lnTo>
                <a:lnTo>
                  <a:pt x="10005" y="60669"/>
                </a:lnTo>
                <a:lnTo>
                  <a:pt x="9076" y="66164"/>
                </a:lnTo>
                <a:lnTo>
                  <a:pt x="7504" y="71732"/>
                </a:lnTo>
                <a:lnTo>
                  <a:pt x="5503" y="77349"/>
                </a:lnTo>
                <a:lnTo>
                  <a:pt x="3217" y="82998"/>
                </a:lnTo>
                <a:lnTo>
                  <a:pt x="1693" y="88670"/>
                </a:lnTo>
                <a:lnTo>
                  <a:pt x="677" y="94356"/>
                </a:lnTo>
                <a:lnTo>
                  <a:pt x="0" y="100051"/>
                </a:lnTo>
                <a:lnTo>
                  <a:pt x="501" y="106706"/>
                </a:lnTo>
                <a:lnTo>
                  <a:pt x="1788" y="114000"/>
                </a:lnTo>
                <a:lnTo>
                  <a:pt x="3597" y="121720"/>
                </a:lnTo>
                <a:lnTo>
                  <a:pt x="4804" y="127819"/>
                </a:lnTo>
                <a:lnTo>
                  <a:pt x="5609" y="132838"/>
                </a:lnTo>
                <a:lnTo>
                  <a:pt x="6145" y="137136"/>
                </a:lnTo>
                <a:lnTo>
                  <a:pt x="8407" y="140954"/>
                </a:lnTo>
                <a:lnTo>
                  <a:pt x="11821" y="144452"/>
                </a:lnTo>
                <a:lnTo>
                  <a:pt x="16001" y="147736"/>
                </a:lnTo>
                <a:lnTo>
                  <a:pt x="20694" y="149926"/>
                </a:lnTo>
                <a:lnTo>
                  <a:pt x="25726" y="151386"/>
                </a:lnTo>
                <a:lnTo>
                  <a:pt x="30987" y="152359"/>
                </a:lnTo>
                <a:lnTo>
                  <a:pt x="35446" y="153007"/>
                </a:lnTo>
                <a:lnTo>
                  <a:pt x="39372" y="153440"/>
                </a:lnTo>
                <a:lnTo>
                  <a:pt x="42941" y="153728"/>
                </a:lnTo>
                <a:lnTo>
                  <a:pt x="47226" y="153920"/>
                </a:lnTo>
                <a:lnTo>
                  <a:pt x="57066" y="154134"/>
                </a:lnTo>
                <a:lnTo>
                  <a:pt x="62358" y="153239"/>
                </a:lnTo>
                <a:lnTo>
                  <a:pt x="67790" y="151689"/>
                </a:lnTo>
                <a:lnTo>
                  <a:pt x="73317" y="149703"/>
                </a:lnTo>
                <a:lnTo>
                  <a:pt x="79859" y="145523"/>
                </a:lnTo>
                <a:lnTo>
                  <a:pt x="87078" y="139877"/>
                </a:lnTo>
                <a:lnTo>
                  <a:pt x="94747" y="133257"/>
                </a:lnTo>
                <a:lnTo>
                  <a:pt x="101766" y="126938"/>
                </a:lnTo>
                <a:lnTo>
                  <a:pt x="114644" y="114837"/>
                </a:lnTo>
                <a:lnTo>
                  <a:pt x="119793" y="108943"/>
                </a:lnTo>
                <a:lnTo>
                  <a:pt x="124177" y="103109"/>
                </a:lnTo>
                <a:lnTo>
                  <a:pt x="128054" y="97314"/>
                </a:lnTo>
                <a:lnTo>
                  <a:pt x="130637" y="91546"/>
                </a:lnTo>
                <a:lnTo>
                  <a:pt x="132360" y="85796"/>
                </a:lnTo>
                <a:lnTo>
                  <a:pt x="133508" y="80057"/>
                </a:lnTo>
                <a:lnTo>
                  <a:pt x="134273" y="74327"/>
                </a:lnTo>
                <a:lnTo>
                  <a:pt x="134784" y="68601"/>
                </a:lnTo>
                <a:lnTo>
                  <a:pt x="135351" y="58112"/>
                </a:lnTo>
                <a:lnTo>
                  <a:pt x="135603" y="50275"/>
                </a:lnTo>
                <a:lnTo>
                  <a:pt x="135745" y="35957"/>
                </a:lnTo>
                <a:lnTo>
                  <a:pt x="134812" y="31592"/>
                </a:lnTo>
                <a:lnTo>
                  <a:pt x="133238" y="27729"/>
                </a:lnTo>
                <a:lnTo>
                  <a:pt x="131237" y="24201"/>
                </a:lnTo>
                <a:lnTo>
                  <a:pt x="128949" y="20896"/>
                </a:lnTo>
                <a:lnTo>
                  <a:pt x="126472" y="17741"/>
                </a:lnTo>
                <a:lnTo>
                  <a:pt x="123868" y="14685"/>
                </a:lnTo>
                <a:lnTo>
                  <a:pt x="120227" y="11695"/>
                </a:lnTo>
                <a:lnTo>
                  <a:pt x="115895" y="8749"/>
                </a:lnTo>
                <a:lnTo>
                  <a:pt x="111101" y="5833"/>
                </a:lnTo>
                <a:lnTo>
                  <a:pt x="106001" y="3888"/>
                </a:lnTo>
                <a:lnTo>
                  <a:pt x="100696" y="2592"/>
                </a:lnTo>
                <a:lnTo>
                  <a:pt x="95254" y="1728"/>
                </a:lnTo>
                <a:lnTo>
                  <a:pt x="90673" y="1152"/>
                </a:lnTo>
                <a:lnTo>
                  <a:pt x="86667" y="768"/>
                </a:lnTo>
                <a:lnTo>
                  <a:pt x="75797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234"/>
          <p:cNvSpPr/>
          <p:nvPr/>
        </p:nvSpPr>
        <p:spPr>
          <a:xfrm>
            <a:off x="4349115" y="2554605"/>
            <a:ext cx="102870" cy="197168"/>
          </a:xfrm>
          <a:custGeom>
            <a:avLst/>
            <a:gdLst/>
            <a:ahLst/>
            <a:cxnLst/>
            <a:rect l="0" t="0" r="0" b="0"/>
            <a:pathLst>
              <a:path w="102870" h="197168">
                <a:moveTo>
                  <a:pt x="0" y="197167"/>
                </a:moveTo>
                <a:lnTo>
                  <a:pt x="4551" y="183515"/>
                </a:lnTo>
                <a:lnTo>
                  <a:pt x="5891" y="177588"/>
                </a:lnTo>
                <a:lnTo>
                  <a:pt x="6785" y="171732"/>
                </a:lnTo>
                <a:lnTo>
                  <a:pt x="7381" y="165923"/>
                </a:lnTo>
                <a:lnTo>
                  <a:pt x="8730" y="161098"/>
                </a:lnTo>
                <a:lnTo>
                  <a:pt x="10583" y="156928"/>
                </a:lnTo>
                <a:lnTo>
                  <a:pt x="12770" y="153196"/>
                </a:lnTo>
                <a:lnTo>
                  <a:pt x="20280" y="141429"/>
                </a:lnTo>
                <a:lnTo>
                  <a:pt x="24950" y="134291"/>
                </a:lnTo>
                <a:lnTo>
                  <a:pt x="29015" y="127627"/>
                </a:lnTo>
                <a:lnTo>
                  <a:pt x="32678" y="121280"/>
                </a:lnTo>
                <a:lnTo>
                  <a:pt x="39288" y="109147"/>
                </a:lnTo>
                <a:lnTo>
                  <a:pt x="51293" y="85836"/>
                </a:lnTo>
                <a:lnTo>
                  <a:pt x="82137" y="24304"/>
                </a:lnTo>
                <a:lnTo>
                  <a:pt x="102869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235"/>
          <p:cNvSpPr/>
          <p:nvPr/>
        </p:nvSpPr>
        <p:spPr>
          <a:xfrm>
            <a:off x="4494847" y="2597621"/>
            <a:ext cx="115724" cy="188442"/>
          </a:xfrm>
          <a:custGeom>
            <a:avLst/>
            <a:gdLst/>
            <a:ahLst/>
            <a:cxnLst/>
            <a:rect l="0" t="0" r="0" b="0"/>
            <a:pathLst>
              <a:path w="115724" h="188442">
                <a:moveTo>
                  <a:pt x="0" y="34136"/>
                </a:moveTo>
                <a:lnTo>
                  <a:pt x="0" y="25035"/>
                </a:lnTo>
                <a:lnTo>
                  <a:pt x="953" y="21401"/>
                </a:lnTo>
                <a:lnTo>
                  <a:pt x="2540" y="18026"/>
                </a:lnTo>
                <a:lnTo>
                  <a:pt x="4551" y="14823"/>
                </a:lnTo>
                <a:lnTo>
                  <a:pt x="7797" y="11736"/>
                </a:lnTo>
                <a:lnTo>
                  <a:pt x="11865" y="8725"/>
                </a:lnTo>
                <a:lnTo>
                  <a:pt x="16483" y="5766"/>
                </a:lnTo>
                <a:lnTo>
                  <a:pt x="22418" y="3792"/>
                </a:lnTo>
                <a:lnTo>
                  <a:pt x="29233" y="2477"/>
                </a:lnTo>
                <a:lnTo>
                  <a:pt x="36634" y="1600"/>
                </a:lnTo>
                <a:lnTo>
                  <a:pt x="43472" y="1015"/>
                </a:lnTo>
                <a:lnTo>
                  <a:pt x="49936" y="626"/>
                </a:lnTo>
                <a:lnTo>
                  <a:pt x="62199" y="192"/>
                </a:lnTo>
                <a:lnTo>
                  <a:pt x="73999" y="0"/>
                </a:lnTo>
                <a:lnTo>
                  <a:pt x="78860" y="901"/>
                </a:lnTo>
                <a:lnTo>
                  <a:pt x="83053" y="2454"/>
                </a:lnTo>
                <a:lnTo>
                  <a:pt x="86802" y="4443"/>
                </a:lnTo>
                <a:lnTo>
                  <a:pt x="90253" y="5768"/>
                </a:lnTo>
                <a:lnTo>
                  <a:pt x="93506" y="6651"/>
                </a:lnTo>
                <a:lnTo>
                  <a:pt x="96627" y="7240"/>
                </a:lnTo>
                <a:lnTo>
                  <a:pt x="99660" y="8586"/>
                </a:lnTo>
                <a:lnTo>
                  <a:pt x="102635" y="10435"/>
                </a:lnTo>
                <a:lnTo>
                  <a:pt x="105571" y="12620"/>
                </a:lnTo>
                <a:lnTo>
                  <a:pt x="107528" y="15030"/>
                </a:lnTo>
                <a:lnTo>
                  <a:pt x="108833" y="17589"/>
                </a:lnTo>
                <a:lnTo>
                  <a:pt x="109703" y="20247"/>
                </a:lnTo>
                <a:lnTo>
                  <a:pt x="109330" y="23924"/>
                </a:lnTo>
                <a:lnTo>
                  <a:pt x="108129" y="28281"/>
                </a:lnTo>
                <a:lnTo>
                  <a:pt x="106376" y="33090"/>
                </a:lnTo>
                <a:lnTo>
                  <a:pt x="104255" y="38201"/>
                </a:lnTo>
                <a:lnTo>
                  <a:pt x="101889" y="43514"/>
                </a:lnTo>
                <a:lnTo>
                  <a:pt x="96718" y="54496"/>
                </a:lnTo>
                <a:lnTo>
                  <a:pt x="91246" y="65728"/>
                </a:lnTo>
                <a:lnTo>
                  <a:pt x="88453" y="70437"/>
                </a:lnTo>
                <a:lnTo>
                  <a:pt x="85639" y="74529"/>
                </a:lnTo>
                <a:lnTo>
                  <a:pt x="82810" y="78210"/>
                </a:lnTo>
                <a:lnTo>
                  <a:pt x="79019" y="81616"/>
                </a:lnTo>
                <a:lnTo>
                  <a:pt x="74587" y="84839"/>
                </a:lnTo>
                <a:lnTo>
                  <a:pt x="69727" y="87941"/>
                </a:lnTo>
                <a:lnTo>
                  <a:pt x="65535" y="90008"/>
                </a:lnTo>
                <a:lnTo>
                  <a:pt x="61788" y="91387"/>
                </a:lnTo>
                <a:lnTo>
                  <a:pt x="58337" y="92306"/>
                </a:lnTo>
                <a:lnTo>
                  <a:pt x="55083" y="92918"/>
                </a:lnTo>
                <a:lnTo>
                  <a:pt x="51963" y="93327"/>
                </a:lnTo>
                <a:lnTo>
                  <a:pt x="48929" y="93599"/>
                </a:lnTo>
                <a:lnTo>
                  <a:pt x="47859" y="92828"/>
                </a:lnTo>
                <a:lnTo>
                  <a:pt x="48099" y="91362"/>
                </a:lnTo>
                <a:lnTo>
                  <a:pt x="50776" y="86715"/>
                </a:lnTo>
                <a:lnTo>
                  <a:pt x="51948" y="86334"/>
                </a:lnTo>
                <a:lnTo>
                  <a:pt x="53682" y="86079"/>
                </a:lnTo>
                <a:lnTo>
                  <a:pt x="55791" y="85910"/>
                </a:lnTo>
                <a:lnTo>
                  <a:pt x="59101" y="85797"/>
                </a:lnTo>
                <a:lnTo>
                  <a:pt x="78103" y="85616"/>
                </a:lnTo>
                <a:lnTo>
                  <a:pt x="100200" y="85580"/>
                </a:lnTo>
                <a:lnTo>
                  <a:pt x="103948" y="86529"/>
                </a:lnTo>
                <a:lnTo>
                  <a:pt x="106446" y="88115"/>
                </a:lnTo>
                <a:lnTo>
                  <a:pt x="108111" y="90125"/>
                </a:lnTo>
                <a:lnTo>
                  <a:pt x="110174" y="93369"/>
                </a:lnTo>
                <a:lnTo>
                  <a:pt x="112502" y="97437"/>
                </a:lnTo>
                <a:lnTo>
                  <a:pt x="115006" y="102054"/>
                </a:lnTo>
                <a:lnTo>
                  <a:pt x="115723" y="105133"/>
                </a:lnTo>
                <a:lnTo>
                  <a:pt x="115249" y="107185"/>
                </a:lnTo>
                <a:lnTo>
                  <a:pt x="113980" y="108552"/>
                </a:lnTo>
                <a:lnTo>
                  <a:pt x="113134" y="110417"/>
                </a:lnTo>
                <a:lnTo>
                  <a:pt x="112194" y="115029"/>
                </a:lnTo>
                <a:lnTo>
                  <a:pt x="110992" y="118544"/>
                </a:lnTo>
                <a:lnTo>
                  <a:pt x="109237" y="122793"/>
                </a:lnTo>
                <a:lnTo>
                  <a:pt x="107114" y="127531"/>
                </a:lnTo>
                <a:lnTo>
                  <a:pt x="103795" y="131642"/>
                </a:lnTo>
                <a:lnTo>
                  <a:pt x="99676" y="135335"/>
                </a:lnTo>
                <a:lnTo>
                  <a:pt x="95026" y="138749"/>
                </a:lnTo>
                <a:lnTo>
                  <a:pt x="90021" y="142931"/>
                </a:lnTo>
                <a:lnTo>
                  <a:pt x="84779" y="147624"/>
                </a:lnTo>
                <a:lnTo>
                  <a:pt x="79379" y="152657"/>
                </a:lnTo>
                <a:lnTo>
                  <a:pt x="73874" y="156965"/>
                </a:lnTo>
                <a:lnTo>
                  <a:pt x="68300" y="160789"/>
                </a:lnTo>
                <a:lnTo>
                  <a:pt x="62678" y="164292"/>
                </a:lnTo>
                <a:lnTo>
                  <a:pt x="57978" y="166627"/>
                </a:lnTo>
                <a:lnTo>
                  <a:pt x="53892" y="168183"/>
                </a:lnTo>
                <a:lnTo>
                  <a:pt x="50215" y="169221"/>
                </a:lnTo>
                <a:lnTo>
                  <a:pt x="38511" y="172914"/>
                </a:lnTo>
                <a:lnTo>
                  <a:pt x="17145" y="188441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236"/>
          <p:cNvSpPr/>
          <p:nvPr/>
        </p:nvSpPr>
        <p:spPr>
          <a:xfrm>
            <a:off x="4709159" y="2614612"/>
            <a:ext cx="102871" cy="17146"/>
          </a:xfrm>
          <a:custGeom>
            <a:avLst/>
            <a:gdLst/>
            <a:ahLst/>
            <a:cxnLst/>
            <a:rect l="0" t="0" r="0" b="0"/>
            <a:pathLst>
              <a:path w="102871" h="17146">
                <a:moveTo>
                  <a:pt x="0" y="17145"/>
                </a:moveTo>
                <a:lnTo>
                  <a:pt x="19313" y="17145"/>
                </a:lnTo>
                <a:lnTo>
                  <a:pt x="23353" y="16192"/>
                </a:lnTo>
                <a:lnTo>
                  <a:pt x="27952" y="14605"/>
                </a:lnTo>
                <a:lnTo>
                  <a:pt x="32922" y="12594"/>
                </a:lnTo>
                <a:lnTo>
                  <a:pt x="40046" y="11254"/>
                </a:lnTo>
                <a:lnTo>
                  <a:pt x="48605" y="10360"/>
                </a:lnTo>
                <a:lnTo>
                  <a:pt x="58121" y="9764"/>
                </a:lnTo>
                <a:lnTo>
                  <a:pt x="64465" y="8415"/>
                </a:lnTo>
                <a:lnTo>
                  <a:pt x="68695" y="6562"/>
                </a:lnTo>
                <a:lnTo>
                  <a:pt x="71514" y="4375"/>
                </a:lnTo>
                <a:lnTo>
                  <a:pt x="75299" y="2916"/>
                </a:lnTo>
                <a:lnTo>
                  <a:pt x="79727" y="1944"/>
                </a:lnTo>
                <a:lnTo>
                  <a:pt x="84584" y="1296"/>
                </a:lnTo>
                <a:lnTo>
                  <a:pt x="88774" y="864"/>
                </a:lnTo>
                <a:lnTo>
                  <a:pt x="92521" y="576"/>
                </a:lnTo>
                <a:lnTo>
                  <a:pt x="10287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237"/>
          <p:cNvSpPr/>
          <p:nvPr/>
        </p:nvSpPr>
        <p:spPr>
          <a:xfrm>
            <a:off x="4752022" y="2691764"/>
            <a:ext cx="120016" cy="42864"/>
          </a:xfrm>
          <a:custGeom>
            <a:avLst/>
            <a:gdLst/>
            <a:ahLst/>
            <a:cxnLst/>
            <a:rect l="0" t="0" r="0" b="0"/>
            <a:pathLst>
              <a:path w="120016" h="42864">
                <a:moveTo>
                  <a:pt x="0" y="42863"/>
                </a:moveTo>
                <a:lnTo>
                  <a:pt x="22754" y="38312"/>
                </a:lnTo>
                <a:lnTo>
                  <a:pt x="30410" y="36019"/>
                </a:lnTo>
                <a:lnTo>
                  <a:pt x="36465" y="33538"/>
                </a:lnTo>
                <a:lnTo>
                  <a:pt x="41455" y="30932"/>
                </a:lnTo>
                <a:lnTo>
                  <a:pt x="46687" y="29194"/>
                </a:lnTo>
                <a:lnTo>
                  <a:pt x="52080" y="28035"/>
                </a:lnTo>
                <a:lnTo>
                  <a:pt x="57580" y="27263"/>
                </a:lnTo>
                <a:lnTo>
                  <a:pt x="62199" y="25795"/>
                </a:lnTo>
                <a:lnTo>
                  <a:pt x="66231" y="23865"/>
                </a:lnTo>
                <a:lnTo>
                  <a:pt x="69871" y="21625"/>
                </a:lnTo>
                <a:lnTo>
                  <a:pt x="73251" y="20132"/>
                </a:lnTo>
                <a:lnTo>
                  <a:pt x="76456" y="19137"/>
                </a:lnTo>
                <a:lnTo>
                  <a:pt x="79546" y="18473"/>
                </a:lnTo>
                <a:lnTo>
                  <a:pt x="83511" y="17078"/>
                </a:lnTo>
                <a:lnTo>
                  <a:pt x="88058" y="15195"/>
                </a:lnTo>
                <a:lnTo>
                  <a:pt x="92996" y="12988"/>
                </a:lnTo>
                <a:lnTo>
                  <a:pt x="103562" y="7995"/>
                </a:lnTo>
                <a:lnTo>
                  <a:pt x="120015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238"/>
          <p:cNvSpPr/>
          <p:nvPr/>
        </p:nvSpPr>
        <p:spPr>
          <a:xfrm>
            <a:off x="4914900" y="2623335"/>
            <a:ext cx="128588" cy="169942"/>
          </a:xfrm>
          <a:custGeom>
            <a:avLst/>
            <a:gdLst/>
            <a:ahLst/>
            <a:cxnLst/>
            <a:rect l="0" t="0" r="0" b="0"/>
            <a:pathLst>
              <a:path w="128588" h="169942">
                <a:moveTo>
                  <a:pt x="0" y="42712"/>
                </a:moveTo>
                <a:lnTo>
                  <a:pt x="9102" y="33611"/>
                </a:lnTo>
                <a:lnTo>
                  <a:pt x="13687" y="29977"/>
                </a:lnTo>
                <a:lnTo>
                  <a:pt x="18650" y="26602"/>
                </a:lnTo>
                <a:lnTo>
                  <a:pt x="23863" y="23399"/>
                </a:lnTo>
                <a:lnTo>
                  <a:pt x="29243" y="20312"/>
                </a:lnTo>
                <a:lnTo>
                  <a:pt x="40302" y="14341"/>
                </a:lnTo>
                <a:lnTo>
                  <a:pt x="57237" y="5625"/>
                </a:lnTo>
                <a:lnTo>
                  <a:pt x="64828" y="3700"/>
                </a:lnTo>
                <a:lnTo>
                  <a:pt x="73699" y="2416"/>
                </a:lnTo>
                <a:lnTo>
                  <a:pt x="90857" y="990"/>
                </a:lnTo>
                <a:lnTo>
                  <a:pt x="101658" y="356"/>
                </a:lnTo>
                <a:lnTo>
                  <a:pt x="109634" y="75"/>
                </a:lnTo>
                <a:lnTo>
                  <a:pt x="113094" y="0"/>
                </a:lnTo>
                <a:lnTo>
                  <a:pt x="115401" y="902"/>
                </a:lnTo>
                <a:lnTo>
                  <a:pt x="116939" y="2456"/>
                </a:lnTo>
                <a:lnTo>
                  <a:pt x="117964" y="4445"/>
                </a:lnTo>
                <a:lnTo>
                  <a:pt x="117695" y="6723"/>
                </a:lnTo>
                <a:lnTo>
                  <a:pt x="116563" y="9195"/>
                </a:lnTo>
                <a:lnTo>
                  <a:pt x="114856" y="11795"/>
                </a:lnTo>
                <a:lnTo>
                  <a:pt x="111813" y="18290"/>
                </a:lnTo>
                <a:lnTo>
                  <a:pt x="99381" y="47329"/>
                </a:lnTo>
                <a:lnTo>
                  <a:pt x="81084" y="88356"/>
                </a:lnTo>
                <a:lnTo>
                  <a:pt x="74059" y="104574"/>
                </a:lnTo>
                <a:lnTo>
                  <a:pt x="68422" y="116338"/>
                </a:lnTo>
                <a:lnTo>
                  <a:pt x="63712" y="125134"/>
                </a:lnTo>
                <a:lnTo>
                  <a:pt x="59620" y="131950"/>
                </a:lnTo>
                <a:lnTo>
                  <a:pt x="56891" y="137446"/>
                </a:lnTo>
                <a:lnTo>
                  <a:pt x="55072" y="142063"/>
                </a:lnTo>
                <a:lnTo>
                  <a:pt x="53860" y="146094"/>
                </a:lnTo>
                <a:lnTo>
                  <a:pt x="54004" y="149733"/>
                </a:lnTo>
                <a:lnTo>
                  <a:pt x="55053" y="153112"/>
                </a:lnTo>
                <a:lnTo>
                  <a:pt x="56704" y="156317"/>
                </a:lnTo>
                <a:lnTo>
                  <a:pt x="58758" y="158454"/>
                </a:lnTo>
                <a:lnTo>
                  <a:pt x="61079" y="159878"/>
                </a:lnTo>
                <a:lnTo>
                  <a:pt x="63579" y="160828"/>
                </a:lnTo>
                <a:lnTo>
                  <a:pt x="67151" y="162413"/>
                </a:lnTo>
                <a:lnTo>
                  <a:pt x="76200" y="166715"/>
                </a:lnTo>
                <a:lnTo>
                  <a:pt x="80327" y="168243"/>
                </a:lnTo>
                <a:lnTo>
                  <a:pt x="84031" y="169262"/>
                </a:lnTo>
                <a:lnTo>
                  <a:pt x="87453" y="169941"/>
                </a:lnTo>
                <a:lnTo>
                  <a:pt x="90687" y="169442"/>
                </a:lnTo>
                <a:lnTo>
                  <a:pt x="93795" y="168156"/>
                </a:lnTo>
                <a:lnTo>
                  <a:pt x="96820" y="166346"/>
                </a:lnTo>
                <a:lnTo>
                  <a:pt x="101694" y="165140"/>
                </a:lnTo>
                <a:lnTo>
                  <a:pt x="107801" y="164336"/>
                </a:lnTo>
                <a:lnTo>
                  <a:pt x="128587" y="162727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239"/>
          <p:cNvSpPr/>
          <p:nvPr/>
        </p:nvSpPr>
        <p:spPr>
          <a:xfrm>
            <a:off x="5112581" y="2658011"/>
            <a:ext cx="117661" cy="126677"/>
          </a:xfrm>
          <a:custGeom>
            <a:avLst/>
            <a:gdLst/>
            <a:ahLst/>
            <a:cxnLst/>
            <a:rect l="0" t="0" r="0" b="0"/>
            <a:pathLst>
              <a:path w="117661" h="126677">
                <a:moveTo>
                  <a:pt x="93784" y="16609"/>
                </a:moveTo>
                <a:lnTo>
                  <a:pt x="71029" y="25710"/>
                </a:lnTo>
                <a:lnTo>
                  <a:pt x="63374" y="29344"/>
                </a:lnTo>
                <a:lnTo>
                  <a:pt x="57318" y="32719"/>
                </a:lnTo>
                <a:lnTo>
                  <a:pt x="52328" y="35921"/>
                </a:lnTo>
                <a:lnTo>
                  <a:pt x="47097" y="39009"/>
                </a:lnTo>
                <a:lnTo>
                  <a:pt x="41704" y="42019"/>
                </a:lnTo>
                <a:lnTo>
                  <a:pt x="36204" y="44979"/>
                </a:lnTo>
                <a:lnTo>
                  <a:pt x="31585" y="48857"/>
                </a:lnTo>
                <a:lnTo>
                  <a:pt x="27553" y="53348"/>
                </a:lnTo>
                <a:lnTo>
                  <a:pt x="23912" y="58246"/>
                </a:lnTo>
                <a:lnTo>
                  <a:pt x="20533" y="63417"/>
                </a:lnTo>
                <a:lnTo>
                  <a:pt x="17327" y="68769"/>
                </a:lnTo>
                <a:lnTo>
                  <a:pt x="14238" y="74242"/>
                </a:lnTo>
                <a:lnTo>
                  <a:pt x="11226" y="78844"/>
                </a:lnTo>
                <a:lnTo>
                  <a:pt x="8264" y="82864"/>
                </a:lnTo>
                <a:lnTo>
                  <a:pt x="5339" y="86496"/>
                </a:lnTo>
                <a:lnTo>
                  <a:pt x="3388" y="90823"/>
                </a:lnTo>
                <a:lnTo>
                  <a:pt x="2087" y="95612"/>
                </a:lnTo>
                <a:lnTo>
                  <a:pt x="1220" y="100710"/>
                </a:lnTo>
                <a:lnTo>
                  <a:pt x="642" y="105061"/>
                </a:lnTo>
                <a:lnTo>
                  <a:pt x="257" y="108915"/>
                </a:lnTo>
                <a:lnTo>
                  <a:pt x="0" y="112436"/>
                </a:lnTo>
                <a:lnTo>
                  <a:pt x="781" y="114783"/>
                </a:lnTo>
                <a:lnTo>
                  <a:pt x="2254" y="116349"/>
                </a:lnTo>
                <a:lnTo>
                  <a:pt x="4189" y="117392"/>
                </a:lnTo>
                <a:lnTo>
                  <a:pt x="6431" y="119040"/>
                </a:lnTo>
                <a:lnTo>
                  <a:pt x="8879" y="121091"/>
                </a:lnTo>
                <a:lnTo>
                  <a:pt x="11463" y="123411"/>
                </a:lnTo>
                <a:lnTo>
                  <a:pt x="14139" y="124958"/>
                </a:lnTo>
                <a:lnTo>
                  <a:pt x="16874" y="125989"/>
                </a:lnTo>
                <a:lnTo>
                  <a:pt x="19651" y="126676"/>
                </a:lnTo>
                <a:lnTo>
                  <a:pt x="22454" y="126182"/>
                </a:lnTo>
                <a:lnTo>
                  <a:pt x="25276" y="124900"/>
                </a:lnTo>
                <a:lnTo>
                  <a:pt x="28109" y="123093"/>
                </a:lnTo>
                <a:lnTo>
                  <a:pt x="31903" y="120936"/>
                </a:lnTo>
                <a:lnTo>
                  <a:pt x="41198" y="115999"/>
                </a:lnTo>
                <a:lnTo>
                  <a:pt x="73931" y="99421"/>
                </a:lnTo>
                <a:lnTo>
                  <a:pt x="79596" y="95630"/>
                </a:lnTo>
                <a:lnTo>
                  <a:pt x="85278" y="91197"/>
                </a:lnTo>
                <a:lnTo>
                  <a:pt x="90971" y="86336"/>
                </a:lnTo>
                <a:lnTo>
                  <a:pt x="95718" y="81191"/>
                </a:lnTo>
                <a:lnTo>
                  <a:pt x="99836" y="75856"/>
                </a:lnTo>
                <a:lnTo>
                  <a:pt x="103533" y="70395"/>
                </a:lnTo>
                <a:lnTo>
                  <a:pt x="106951" y="64848"/>
                </a:lnTo>
                <a:lnTo>
                  <a:pt x="110182" y="59246"/>
                </a:lnTo>
                <a:lnTo>
                  <a:pt x="113288" y="53606"/>
                </a:lnTo>
                <a:lnTo>
                  <a:pt x="115359" y="48894"/>
                </a:lnTo>
                <a:lnTo>
                  <a:pt x="116740" y="44799"/>
                </a:lnTo>
                <a:lnTo>
                  <a:pt x="117660" y="41117"/>
                </a:lnTo>
                <a:lnTo>
                  <a:pt x="117321" y="36758"/>
                </a:lnTo>
                <a:lnTo>
                  <a:pt x="116143" y="31946"/>
                </a:lnTo>
                <a:lnTo>
                  <a:pt x="114405" y="26834"/>
                </a:lnTo>
                <a:lnTo>
                  <a:pt x="111341" y="22473"/>
                </a:lnTo>
                <a:lnTo>
                  <a:pt x="107394" y="18613"/>
                </a:lnTo>
                <a:lnTo>
                  <a:pt x="102857" y="15088"/>
                </a:lnTo>
                <a:lnTo>
                  <a:pt x="97928" y="11784"/>
                </a:lnTo>
                <a:lnTo>
                  <a:pt x="92736" y="8630"/>
                </a:lnTo>
                <a:lnTo>
                  <a:pt x="87370" y="5575"/>
                </a:lnTo>
                <a:lnTo>
                  <a:pt x="82841" y="3538"/>
                </a:lnTo>
                <a:lnTo>
                  <a:pt x="78868" y="2180"/>
                </a:lnTo>
                <a:lnTo>
                  <a:pt x="75268" y="1274"/>
                </a:lnTo>
                <a:lnTo>
                  <a:pt x="70962" y="671"/>
                </a:lnTo>
                <a:lnTo>
                  <a:pt x="66187" y="268"/>
                </a:lnTo>
                <a:lnTo>
                  <a:pt x="61098" y="0"/>
                </a:lnTo>
                <a:lnTo>
                  <a:pt x="54848" y="774"/>
                </a:lnTo>
                <a:lnTo>
                  <a:pt x="47824" y="2242"/>
                </a:lnTo>
                <a:lnTo>
                  <a:pt x="40284" y="4173"/>
                </a:lnTo>
                <a:lnTo>
                  <a:pt x="34304" y="5461"/>
                </a:lnTo>
                <a:lnTo>
                  <a:pt x="29366" y="6319"/>
                </a:lnTo>
                <a:lnTo>
                  <a:pt x="25121" y="6892"/>
                </a:lnTo>
                <a:lnTo>
                  <a:pt x="21338" y="8226"/>
                </a:lnTo>
                <a:lnTo>
                  <a:pt x="17864" y="10068"/>
                </a:lnTo>
                <a:lnTo>
                  <a:pt x="8059" y="16609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240"/>
          <p:cNvSpPr/>
          <p:nvPr/>
        </p:nvSpPr>
        <p:spPr>
          <a:xfrm>
            <a:off x="3911917" y="2863260"/>
            <a:ext cx="154306" cy="231356"/>
          </a:xfrm>
          <a:custGeom>
            <a:avLst/>
            <a:gdLst/>
            <a:ahLst/>
            <a:cxnLst/>
            <a:rect l="0" t="0" r="0" b="0"/>
            <a:pathLst>
              <a:path w="154306" h="231356">
                <a:moveTo>
                  <a:pt x="0" y="59962"/>
                </a:moveTo>
                <a:lnTo>
                  <a:pt x="9102" y="50861"/>
                </a:lnTo>
                <a:lnTo>
                  <a:pt x="11783" y="46274"/>
                </a:lnTo>
                <a:lnTo>
                  <a:pt x="13570" y="41312"/>
                </a:lnTo>
                <a:lnTo>
                  <a:pt x="14762" y="36099"/>
                </a:lnTo>
                <a:lnTo>
                  <a:pt x="17462" y="31671"/>
                </a:lnTo>
                <a:lnTo>
                  <a:pt x="21166" y="27766"/>
                </a:lnTo>
                <a:lnTo>
                  <a:pt x="25541" y="24211"/>
                </a:lnTo>
                <a:lnTo>
                  <a:pt x="30362" y="20888"/>
                </a:lnTo>
                <a:lnTo>
                  <a:pt x="35481" y="17720"/>
                </a:lnTo>
                <a:lnTo>
                  <a:pt x="40799" y="14656"/>
                </a:lnTo>
                <a:lnTo>
                  <a:pt x="51788" y="8711"/>
                </a:lnTo>
                <a:lnTo>
                  <a:pt x="57386" y="5792"/>
                </a:lnTo>
                <a:lnTo>
                  <a:pt x="63975" y="3846"/>
                </a:lnTo>
                <a:lnTo>
                  <a:pt x="71225" y="2549"/>
                </a:lnTo>
                <a:lnTo>
                  <a:pt x="78916" y="1684"/>
                </a:lnTo>
                <a:lnTo>
                  <a:pt x="85948" y="1108"/>
                </a:lnTo>
                <a:lnTo>
                  <a:pt x="92541" y="723"/>
                </a:lnTo>
                <a:lnTo>
                  <a:pt x="103994" y="296"/>
                </a:lnTo>
                <a:lnTo>
                  <a:pt x="112260" y="107"/>
                </a:lnTo>
                <a:lnTo>
                  <a:pt x="126819" y="0"/>
                </a:lnTo>
                <a:lnTo>
                  <a:pt x="131218" y="937"/>
                </a:lnTo>
                <a:lnTo>
                  <a:pt x="135104" y="2515"/>
                </a:lnTo>
                <a:lnTo>
                  <a:pt x="138647" y="4519"/>
                </a:lnTo>
                <a:lnTo>
                  <a:pt x="141009" y="7760"/>
                </a:lnTo>
                <a:lnTo>
                  <a:pt x="142583" y="11826"/>
                </a:lnTo>
                <a:lnTo>
                  <a:pt x="143633" y="16441"/>
                </a:lnTo>
                <a:lnTo>
                  <a:pt x="144333" y="21423"/>
                </a:lnTo>
                <a:lnTo>
                  <a:pt x="144800" y="26649"/>
                </a:lnTo>
                <a:lnTo>
                  <a:pt x="145110" y="32039"/>
                </a:lnTo>
                <a:lnTo>
                  <a:pt x="144365" y="38489"/>
                </a:lnTo>
                <a:lnTo>
                  <a:pt x="142916" y="45647"/>
                </a:lnTo>
                <a:lnTo>
                  <a:pt x="140997" y="53276"/>
                </a:lnTo>
                <a:lnTo>
                  <a:pt x="138766" y="61220"/>
                </a:lnTo>
                <a:lnTo>
                  <a:pt x="133746" y="77666"/>
                </a:lnTo>
                <a:lnTo>
                  <a:pt x="130121" y="86052"/>
                </a:lnTo>
                <a:lnTo>
                  <a:pt x="125800" y="94501"/>
                </a:lnTo>
                <a:lnTo>
                  <a:pt x="121014" y="102990"/>
                </a:lnTo>
                <a:lnTo>
                  <a:pt x="115919" y="111508"/>
                </a:lnTo>
                <a:lnTo>
                  <a:pt x="105177" y="128591"/>
                </a:lnTo>
                <a:lnTo>
                  <a:pt x="88420" y="154274"/>
                </a:lnTo>
                <a:lnTo>
                  <a:pt x="82759" y="164747"/>
                </a:lnTo>
                <a:lnTo>
                  <a:pt x="77080" y="176491"/>
                </a:lnTo>
                <a:lnTo>
                  <a:pt x="71389" y="189083"/>
                </a:lnTo>
                <a:lnTo>
                  <a:pt x="67595" y="198430"/>
                </a:lnTo>
                <a:lnTo>
                  <a:pt x="65066" y="205614"/>
                </a:lnTo>
                <a:lnTo>
                  <a:pt x="63380" y="211356"/>
                </a:lnTo>
                <a:lnTo>
                  <a:pt x="63208" y="216136"/>
                </a:lnTo>
                <a:lnTo>
                  <a:pt x="64046" y="220276"/>
                </a:lnTo>
                <a:lnTo>
                  <a:pt x="65557" y="223988"/>
                </a:lnTo>
                <a:lnTo>
                  <a:pt x="67517" y="226463"/>
                </a:lnTo>
                <a:lnTo>
                  <a:pt x="69777" y="228112"/>
                </a:lnTo>
                <a:lnTo>
                  <a:pt x="72235" y="229212"/>
                </a:lnTo>
                <a:lnTo>
                  <a:pt x="75779" y="229946"/>
                </a:lnTo>
                <a:lnTo>
                  <a:pt x="80047" y="230434"/>
                </a:lnTo>
                <a:lnTo>
                  <a:pt x="84797" y="230760"/>
                </a:lnTo>
                <a:lnTo>
                  <a:pt x="89869" y="230978"/>
                </a:lnTo>
                <a:lnTo>
                  <a:pt x="100584" y="231219"/>
                </a:lnTo>
                <a:lnTo>
                  <a:pt x="117326" y="231355"/>
                </a:lnTo>
                <a:lnTo>
                  <a:pt x="122985" y="230421"/>
                </a:lnTo>
                <a:lnTo>
                  <a:pt x="128663" y="228847"/>
                </a:lnTo>
                <a:lnTo>
                  <a:pt x="134353" y="226844"/>
                </a:lnTo>
                <a:lnTo>
                  <a:pt x="139098" y="225509"/>
                </a:lnTo>
                <a:lnTo>
                  <a:pt x="143215" y="224620"/>
                </a:lnTo>
                <a:lnTo>
                  <a:pt x="154305" y="22284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241"/>
          <p:cNvSpPr/>
          <p:nvPr/>
        </p:nvSpPr>
        <p:spPr>
          <a:xfrm>
            <a:off x="4170834" y="2948939"/>
            <a:ext cx="108322" cy="119453"/>
          </a:xfrm>
          <a:custGeom>
            <a:avLst/>
            <a:gdLst/>
            <a:ahLst/>
            <a:cxnLst/>
            <a:rect l="0" t="0" r="0" b="0"/>
            <a:pathLst>
              <a:path w="108322" h="119453">
                <a:moveTo>
                  <a:pt x="49693" y="17146"/>
                </a:moveTo>
                <a:lnTo>
                  <a:pt x="36041" y="26247"/>
                </a:lnTo>
                <a:lnTo>
                  <a:pt x="31066" y="30833"/>
                </a:lnTo>
                <a:lnTo>
                  <a:pt x="26798" y="35796"/>
                </a:lnTo>
                <a:lnTo>
                  <a:pt x="23000" y="41009"/>
                </a:lnTo>
                <a:lnTo>
                  <a:pt x="19515" y="48295"/>
                </a:lnTo>
                <a:lnTo>
                  <a:pt x="16239" y="56962"/>
                </a:lnTo>
                <a:lnTo>
                  <a:pt x="13103" y="66550"/>
                </a:lnTo>
                <a:lnTo>
                  <a:pt x="10060" y="74846"/>
                </a:lnTo>
                <a:lnTo>
                  <a:pt x="7078" y="82283"/>
                </a:lnTo>
                <a:lnTo>
                  <a:pt x="4139" y="89146"/>
                </a:lnTo>
                <a:lnTo>
                  <a:pt x="2178" y="94673"/>
                </a:lnTo>
                <a:lnTo>
                  <a:pt x="871" y="99310"/>
                </a:lnTo>
                <a:lnTo>
                  <a:pt x="0" y="103355"/>
                </a:lnTo>
                <a:lnTo>
                  <a:pt x="372" y="107003"/>
                </a:lnTo>
                <a:lnTo>
                  <a:pt x="1572" y="110388"/>
                </a:lnTo>
                <a:lnTo>
                  <a:pt x="3325" y="113597"/>
                </a:lnTo>
                <a:lnTo>
                  <a:pt x="5446" y="115737"/>
                </a:lnTo>
                <a:lnTo>
                  <a:pt x="7812" y="117163"/>
                </a:lnTo>
                <a:lnTo>
                  <a:pt x="10342" y="118114"/>
                </a:lnTo>
                <a:lnTo>
                  <a:pt x="12982" y="118748"/>
                </a:lnTo>
                <a:lnTo>
                  <a:pt x="15694" y="119170"/>
                </a:lnTo>
                <a:lnTo>
                  <a:pt x="18454" y="119452"/>
                </a:lnTo>
                <a:lnTo>
                  <a:pt x="21247" y="118687"/>
                </a:lnTo>
                <a:lnTo>
                  <a:pt x="24062" y="117225"/>
                </a:lnTo>
                <a:lnTo>
                  <a:pt x="26891" y="115298"/>
                </a:lnTo>
                <a:lnTo>
                  <a:pt x="32587" y="112108"/>
                </a:lnTo>
                <a:lnTo>
                  <a:pt x="49075" y="103483"/>
                </a:lnTo>
                <a:lnTo>
                  <a:pt x="55949" y="99469"/>
                </a:lnTo>
                <a:lnTo>
                  <a:pt x="61483" y="95841"/>
                </a:lnTo>
                <a:lnTo>
                  <a:pt x="66126" y="92469"/>
                </a:lnTo>
                <a:lnTo>
                  <a:pt x="71126" y="88316"/>
                </a:lnTo>
                <a:lnTo>
                  <a:pt x="76364" y="83643"/>
                </a:lnTo>
                <a:lnTo>
                  <a:pt x="81761" y="78622"/>
                </a:lnTo>
                <a:lnTo>
                  <a:pt x="86312" y="73370"/>
                </a:lnTo>
                <a:lnTo>
                  <a:pt x="90298" y="67963"/>
                </a:lnTo>
                <a:lnTo>
                  <a:pt x="93908" y="62454"/>
                </a:lnTo>
                <a:lnTo>
                  <a:pt x="96315" y="57829"/>
                </a:lnTo>
                <a:lnTo>
                  <a:pt x="97919" y="53793"/>
                </a:lnTo>
                <a:lnTo>
                  <a:pt x="98989" y="50150"/>
                </a:lnTo>
                <a:lnTo>
                  <a:pt x="100654" y="46768"/>
                </a:lnTo>
                <a:lnTo>
                  <a:pt x="102717" y="43562"/>
                </a:lnTo>
                <a:lnTo>
                  <a:pt x="105045" y="40471"/>
                </a:lnTo>
                <a:lnTo>
                  <a:pt x="106597" y="37458"/>
                </a:lnTo>
                <a:lnTo>
                  <a:pt x="107631" y="34498"/>
                </a:lnTo>
                <a:lnTo>
                  <a:pt x="108321" y="31571"/>
                </a:lnTo>
                <a:lnTo>
                  <a:pt x="107828" y="28668"/>
                </a:lnTo>
                <a:lnTo>
                  <a:pt x="106547" y="25780"/>
                </a:lnTo>
                <a:lnTo>
                  <a:pt x="104741" y="22902"/>
                </a:lnTo>
                <a:lnTo>
                  <a:pt x="103537" y="20030"/>
                </a:lnTo>
                <a:lnTo>
                  <a:pt x="102734" y="17164"/>
                </a:lnTo>
                <a:lnTo>
                  <a:pt x="102198" y="14300"/>
                </a:lnTo>
                <a:lnTo>
                  <a:pt x="99937" y="12391"/>
                </a:lnTo>
                <a:lnTo>
                  <a:pt x="96524" y="11119"/>
                </a:lnTo>
                <a:lnTo>
                  <a:pt x="92344" y="10270"/>
                </a:lnTo>
                <a:lnTo>
                  <a:pt x="88604" y="8752"/>
                </a:lnTo>
                <a:lnTo>
                  <a:pt x="85159" y="6787"/>
                </a:lnTo>
                <a:lnTo>
                  <a:pt x="81909" y="4525"/>
                </a:lnTo>
                <a:lnTo>
                  <a:pt x="78791" y="3017"/>
                </a:lnTo>
                <a:lnTo>
                  <a:pt x="75759" y="2012"/>
                </a:lnTo>
                <a:lnTo>
                  <a:pt x="58266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242"/>
          <p:cNvSpPr/>
          <p:nvPr/>
        </p:nvSpPr>
        <p:spPr>
          <a:xfrm>
            <a:off x="4331970" y="2880514"/>
            <a:ext cx="68047" cy="102717"/>
          </a:xfrm>
          <a:custGeom>
            <a:avLst/>
            <a:gdLst/>
            <a:ahLst/>
            <a:cxnLst/>
            <a:rect l="0" t="0" r="0" b="0"/>
            <a:pathLst>
              <a:path w="68047" h="102717">
                <a:moveTo>
                  <a:pt x="0" y="34136"/>
                </a:moveTo>
                <a:lnTo>
                  <a:pt x="28370" y="5765"/>
                </a:lnTo>
                <a:lnTo>
                  <a:pt x="32248" y="3792"/>
                </a:lnTo>
                <a:lnTo>
                  <a:pt x="36739" y="2477"/>
                </a:lnTo>
                <a:lnTo>
                  <a:pt x="41637" y="1600"/>
                </a:lnTo>
                <a:lnTo>
                  <a:pt x="45855" y="1015"/>
                </a:lnTo>
                <a:lnTo>
                  <a:pt x="49621" y="625"/>
                </a:lnTo>
                <a:lnTo>
                  <a:pt x="53083" y="365"/>
                </a:lnTo>
                <a:lnTo>
                  <a:pt x="56343" y="192"/>
                </a:lnTo>
                <a:lnTo>
                  <a:pt x="62506" y="0"/>
                </a:lnTo>
                <a:lnTo>
                  <a:pt x="64531" y="901"/>
                </a:lnTo>
                <a:lnTo>
                  <a:pt x="65880" y="2454"/>
                </a:lnTo>
                <a:lnTo>
                  <a:pt x="66780" y="4442"/>
                </a:lnTo>
                <a:lnTo>
                  <a:pt x="67380" y="6720"/>
                </a:lnTo>
                <a:lnTo>
                  <a:pt x="67780" y="9191"/>
                </a:lnTo>
                <a:lnTo>
                  <a:pt x="68046" y="11791"/>
                </a:lnTo>
                <a:lnTo>
                  <a:pt x="67271" y="14477"/>
                </a:lnTo>
                <a:lnTo>
                  <a:pt x="65803" y="17220"/>
                </a:lnTo>
                <a:lnTo>
                  <a:pt x="63870" y="20001"/>
                </a:lnTo>
                <a:lnTo>
                  <a:pt x="61630" y="23760"/>
                </a:lnTo>
                <a:lnTo>
                  <a:pt x="59184" y="28171"/>
                </a:lnTo>
                <a:lnTo>
                  <a:pt x="56601" y="33017"/>
                </a:lnTo>
                <a:lnTo>
                  <a:pt x="43864" y="58040"/>
                </a:lnTo>
                <a:lnTo>
                  <a:pt x="40672" y="66264"/>
                </a:lnTo>
                <a:lnTo>
                  <a:pt x="38545" y="73652"/>
                </a:lnTo>
                <a:lnTo>
                  <a:pt x="37126" y="80482"/>
                </a:lnTo>
                <a:lnTo>
                  <a:pt x="37133" y="85989"/>
                </a:lnTo>
                <a:lnTo>
                  <a:pt x="38090" y="90612"/>
                </a:lnTo>
                <a:lnTo>
                  <a:pt x="41448" y="99129"/>
                </a:lnTo>
                <a:lnTo>
                  <a:pt x="51434" y="102716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243"/>
          <p:cNvSpPr/>
          <p:nvPr/>
        </p:nvSpPr>
        <p:spPr>
          <a:xfrm>
            <a:off x="4520565" y="2974657"/>
            <a:ext cx="94298" cy="8564"/>
          </a:xfrm>
          <a:custGeom>
            <a:avLst/>
            <a:gdLst/>
            <a:ahLst/>
            <a:cxnLst/>
            <a:rect l="0" t="0" r="0" b="0"/>
            <a:pathLst>
              <a:path w="94298" h="8564">
                <a:moveTo>
                  <a:pt x="0" y="0"/>
                </a:moveTo>
                <a:lnTo>
                  <a:pt x="4551" y="4551"/>
                </a:lnTo>
                <a:lnTo>
                  <a:pt x="9701" y="5892"/>
                </a:lnTo>
                <a:lnTo>
                  <a:pt x="16945" y="6785"/>
                </a:lnTo>
                <a:lnTo>
                  <a:pt x="32295" y="7778"/>
                </a:lnTo>
                <a:lnTo>
                  <a:pt x="42293" y="8220"/>
                </a:lnTo>
                <a:lnTo>
                  <a:pt x="53277" y="8468"/>
                </a:lnTo>
                <a:lnTo>
                  <a:pt x="78729" y="8563"/>
                </a:lnTo>
                <a:lnTo>
                  <a:pt x="82013" y="7614"/>
                </a:lnTo>
                <a:lnTo>
                  <a:pt x="85155" y="6029"/>
                </a:lnTo>
                <a:lnTo>
                  <a:pt x="94297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244"/>
          <p:cNvSpPr/>
          <p:nvPr/>
        </p:nvSpPr>
        <p:spPr>
          <a:xfrm>
            <a:off x="4520565" y="3086100"/>
            <a:ext cx="51436" cy="8573"/>
          </a:xfrm>
          <a:custGeom>
            <a:avLst/>
            <a:gdLst/>
            <a:ahLst/>
            <a:cxnLst/>
            <a:rect l="0" t="0" r="0" b="0"/>
            <a:pathLst>
              <a:path w="51436" h="8573">
                <a:moveTo>
                  <a:pt x="0" y="8572"/>
                </a:moveTo>
                <a:lnTo>
                  <a:pt x="13652" y="4021"/>
                </a:lnTo>
                <a:lnTo>
                  <a:pt x="19579" y="2681"/>
                </a:lnTo>
                <a:lnTo>
                  <a:pt x="25435" y="1787"/>
                </a:lnTo>
                <a:lnTo>
                  <a:pt x="51435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245"/>
          <p:cNvSpPr/>
          <p:nvPr/>
        </p:nvSpPr>
        <p:spPr>
          <a:xfrm>
            <a:off x="4494847" y="3128962"/>
            <a:ext cx="145733" cy="8574"/>
          </a:xfrm>
          <a:custGeom>
            <a:avLst/>
            <a:gdLst/>
            <a:ahLst/>
            <a:cxnLst/>
            <a:rect l="0" t="0" r="0" b="0"/>
            <a:pathLst>
              <a:path w="145733" h="8574">
                <a:moveTo>
                  <a:pt x="0" y="8573"/>
                </a:moveTo>
                <a:lnTo>
                  <a:pt x="18203" y="4022"/>
                </a:lnTo>
                <a:lnTo>
                  <a:pt x="24518" y="2681"/>
                </a:lnTo>
                <a:lnTo>
                  <a:pt x="29680" y="1787"/>
                </a:lnTo>
                <a:lnTo>
                  <a:pt x="34075" y="1192"/>
                </a:lnTo>
                <a:lnTo>
                  <a:pt x="42719" y="795"/>
                </a:lnTo>
                <a:lnTo>
                  <a:pt x="54197" y="530"/>
                </a:lnTo>
                <a:lnTo>
                  <a:pt x="145732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246"/>
          <p:cNvSpPr/>
          <p:nvPr/>
        </p:nvSpPr>
        <p:spPr>
          <a:xfrm>
            <a:off x="4715233" y="2983230"/>
            <a:ext cx="139660" cy="167625"/>
          </a:xfrm>
          <a:custGeom>
            <a:avLst/>
            <a:gdLst/>
            <a:ahLst/>
            <a:cxnLst/>
            <a:rect l="0" t="0" r="0" b="0"/>
            <a:pathLst>
              <a:path w="139660" h="167625">
                <a:moveTo>
                  <a:pt x="36789" y="0"/>
                </a:moveTo>
                <a:lnTo>
                  <a:pt x="36789" y="24702"/>
                </a:lnTo>
                <a:lnTo>
                  <a:pt x="35837" y="29803"/>
                </a:lnTo>
                <a:lnTo>
                  <a:pt x="34249" y="35108"/>
                </a:lnTo>
                <a:lnTo>
                  <a:pt x="32238" y="40550"/>
                </a:lnTo>
                <a:lnTo>
                  <a:pt x="1876" y="130560"/>
                </a:lnTo>
                <a:lnTo>
                  <a:pt x="179" y="139427"/>
                </a:lnTo>
                <a:lnTo>
                  <a:pt x="0" y="146291"/>
                </a:lnTo>
                <a:lnTo>
                  <a:pt x="2006" y="159601"/>
                </a:lnTo>
                <a:lnTo>
                  <a:pt x="3123" y="160693"/>
                </a:lnTo>
                <a:lnTo>
                  <a:pt x="4819" y="161421"/>
                </a:lnTo>
                <a:lnTo>
                  <a:pt x="6903" y="161906"/>
                </a:lnTo>
                <a:lnTo>
                  <a:pt x="9246" y="163182"/>
                </a:lnTo>
                <a:lnTo>
                  <a:pt x="11759" y="164986"/>
                </a:lnTo>
                <a:lnTo>
                  <a:pt x="14387" y="167140"/>
                </a:lnTo>
                <a:lnTo>
                  <a:pt x="17092" y="167624"/>
                </a:lnTo>
                <a:lnTo>
                  <a:pt x="19848" y="166994"/>
                </a:lnTo>
                <a:lnTo>
                  <a:pt x="22637" y="165622"/>
                </a:lnTo>
                <a:lnTo>
                  <a:pt x="31164" y="163755"/>
                </a:lnTo>
                <a:lnTo>
                  <a:pt x="43517" y="161557"/>
                </a:lnTo>
                <a:lnTo>
                  <a:pt x="69307" y="157528"/>
                </a:lnTo>
                <a:lnTo>
                  <a:pt x="77518" y="156453"/>
                </a:lnTo>
                <a:lnTo>
                  <a:pt x="83944" y="155737"/>
                </a:lnTo>
                <a:lnTo>
                  <a:pt x="90133" y="155260"/>
                </a:lnTo>
                <a:lnTo>
                  <a:pt x="96164" y="154941"/>
                </a:lnTo>
                <a:lnTo>
                  <a:pt x="102090" y="154729"/>
                </a:lnTo>
                <a:lnTo>
                  <a:pt x="108898" y="153635"/>
                </a:lnTo>
                <a:lnTo>
                  <a:pt x="116294" y="151953"/>
                </a:lnTo>
                <a:lnTo>
                  <a:pt x="139659" y="14573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247"/>
          <p:cNvSpPr/>
          <p:nvPr/>
        </p:nvSpPr>
        <p:spPr>
          <a:xfrm>
            <a:off x="4830824" y="3026092"/>
            <a:ext cx="24069" cy="188596"/>
          </a:xfrm>
          <a:custGeom>
            <a:avLst/>
            <a:gdLst/>
            <a:ahLst/>
            <a:cxnLst/>
            <a:rect l="0" t="0" r="0" b="0"/>
            <a:pathLst>
              <a:path w="24069" h="188596">
                <a:moveTo>
                  <a:pt x="24068" y="0"/>
                </a:moveTo>
                <a:lnTo>
                  <a:pt x="19517" y="18203"/>
                </a:lnTo>
                <a:lnTo>
                  <a:pt x="17224" y="29281"/>
                </a:lnTo>
                <a:lnTo>
                  <a:pt x="12136" y="56829"/>
                </a:lnTo>
                <a:lnTo>
                  <a:pt x="9446" y="75033"/>
                </a:lnTo>
                <a:lnTo>
                  <a:pt x="3917" y="118121"/>
                </a:lnTo>
                <a:lnTo>
                  <a:pt x="2062" y="134945"/>
                </a:lnTo>
                <a:lnTo>
                  <a:pt x="825" y="148066"/>
                </a:lnTo>
                <a:lnTo>
                  <a:pt x="0" y="158718"/>
                </a:lnTo>
                <a:lnTo>
                  <a:pt x="403" y="166772"/>
                </a:lnTo>
                <a:lnTo>
                  <a:pt x="1624" y="173094"/>
                </a:lnTo>
                <a:lnTo>
                  <a:pt x="6923" y="18859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248"/>
          <p:cNvSpPr/>
          <p:nvPr/>
        </p:nvSpPr>
        <p:spPr>
          <a:xfrm>
            <a:off x="4915054" y="3094672"/>
            <a:ext cx="135172" cy="111279"/>
          </a:xfrm>
          <a:custGeom>
            <a:avLst/>
            <a:gdLst/>
            <a:ahLst/>
            <a:cxnLst/>
            <a:rect l="0" t="0" r="0" b="0"/>
            <a:pathLst>
              <a:path w="135172" h="111279">
                <a:moveTo>
                  <a:pt x="34136" y="0"/>
                </a:moveTo>
                <a:lnTo>
                  <a:pt x="25034" y="4551"/>
                </a:lnTo>
                <a:lnTo>
                  <a:pt x="21400" y="8749"/>
                </a:lnTo>
                <a:lnTo>
                  <a:pt x="18025" y="14405"/>
                </a:lnTo>
                <a:lnTo>
                  <a:pt x="5765" y="39464"/>
                </a:lnTo>
                <a:lnTo>
                  <a:pt x="3792" y="46312"/>
                </a:lnTo>
                <a:lnTo>
                  <a:pt x="2476" y="53735"/>
                </a:lnTo>
                <a:lnTo>
                  <a:pt x="1599" y="61541"/>
                </a:lnTo>
                <a:lnTo>
                  <a:pt x="1015" y="68650"/>
                </a:lnTo>
                <a:lnTo>
                  <a:pt x="625" y="75294"/>
                </a:lnTo>
                <a:lnTo>
                  <a:pt x="192" y="86804"/>
                </a:lnTo>
                <a:lnTo>
                  <a:pt x="0" y="95095"/>
                </a:lnTo>
                <a:lnTo>
                  <a:pt x="1853" y="98639"/>
                </a:lnTo>
                <a:lnTo>
                  <a:pt x="4994" y="101954"/>
                </a:lnTo>
                <a:lnTo>
                  <a:pt x="8993" y="105117"/>
                </a:lnTo>
                <a:lnTo>
                  <a:pt x="12611" y="107226"/>
                </a:lnTo>
                <a:lnTo>
                  <a:pt x="15976" y="108631"/>
                </a:lnTo>
                <a:lnTo>
                  <a:pt x="19172" y="109568"/>
                </a:lnTo>
                <a:lnTo>
                  <a:pt x="23207" y="110193"/>
                </a:lnTo>
                <a:lnTo>
                  <a:pt x="27802" y="110610"/>
                </a:lnTo>
                <a:lnTo>
                  <a:pt x="37036" y="111072"/>
                </a:lnTo>
                <a:lnTo>
                  <a:pt x="44314" y="111278"/>
                </a:lnTo>
                <a:lnTo>
                  <a:pt x="49494" y="110380"/>
                </a:lnTo>
                <a:lnTo>
                  <a:pt x="55804" y="108830"/>
                </a:lnTo>
                <a:lnTo>
                  <a:pt x="62869" y="106843"/>
                </a:lnTo>
                <a:lnTo>
                  <a:pt x="68531" y="104566"/>
                </a:lnTo>
                <a:lnTo>
                  <a:pt x="73258" y="102096"/>
                </a:lnTo>
                <a:lnTo>
                  <a:pt x="77362" y="99496"/>
                </a:lnTo>
                <a:lnTo>
                  <a:pt x="82004" y="96811"/>
                </a:lnTo>
                <a:lnTo>
                  <a:pt x="92240" y="91287"/>
                </a:lnTo>
                <a:lnTo>
                  <a:pt x="108713" y="82822"/>
                </a:lnTo>
                <a:lnTo>
                  <a:pt x="113381" y="79028"/>
                </a:lnTo>
                <a:lnTo>
                  <a:pt x="117446" y="74592"/>
                </a:lnTo>
                <a:lnTo>
                  <a:pt x="121108" y="69731"/>
                </a:lnTo>
                <a:lnTo>
                  <a:pt x="124503" y="65537"/>
                </a:lnTo>
                <a:lnTo>
                  <a:pt x="127718" y="61789"/>
                </a:lnTo>
                <a:lnTo>
                  <a:pt x="130813" y="58338"/>
                </a:lnTo>
                <a:lnTo>
                  <a:pt x="132878" y="55084"/>
                </a:lnTo>
                <a:lnTo>
                  <a:pt x="134254" y="51963"/>
                </a:lnTo>
                <a:lnTo>
                  <a:pt x="135171" y="48930"/>
                </a:lnTo>
                <a:lnTo>
                  <a:pt x="134830" y="45002"/>
                </a:lnTo>
                <a:lnTo>
                  <a:pt x="133650" y="40479"/>
                </a:lnTo>
                <a:lnTo>
                  <a:pt x="131911" y="35559"/>
                </a:lnTo>
                <a:lnTo>
                  <a:pt x="130752" y="31326"/>
                </a:lnTo>
                <a:lnTo>
                  <a:pt x="129979" y="27551"/>
                </a:lnTo>
                <a:lnTo>
                  <a:pt x="129464" y="24083"/>
                </a:lnTo>
                <a:lnTo>
                  <a:pt x="128168" y="20818"/>
                </a:lnTo>
                <a:lnTo>
                  <a:pt x="126351" y="17688"/>
                </a:lnTo>
                <a:lnTo>
                  <a:pt x="124188" y="14650"/>
                </a:lnTo>
                <a:lnTo>
                  <a:pt x="121793" y="11672"/>
                </a:lnTo>
                <a:lnTo>
                  <a:pt x="119244" y="8734"/>
                </a:lnTo>
                <a:lnTo>
                  <a:pt x="116592" y="5823"/>
                </a:lnTo>
                <a:lnTo>
                  <a:pt x="112919" y="3882"/>
                </a:lnTo>
                <a:lnTo>
                  <a:pt x="108565" y="2588"/>
                </a:lnTo>
                <a:lnTo>
                  <a:pt x="103758" y="1725"/>
                </a:lnTo>
                <a:lnTo>
                  <a:pt x="99601" y="1150"/>
                </a:lnTo>
                <a:lnTo>
                  <a:pt x="95876" y="767"/>
                </a:lnTo>
                <a:lnTo>
                  <a:pt x="92441" y="511"/>
                </a:lnTo>
                <a:lnTo>
                  <a:pt x="89199" y="341"/>
                </a:lnTo>
                <a:lnTo>
                  <a:pt x="83055" y="152"/>
                </a:lnTo>
                <a:lnTo>
                  <a:pt x="59853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249"/>
          <p:cNvSpPr/>
          <p:nvPr/>
        </p:nvSpPr>
        <p:spPr>
          <a:xfrm>
            <a:off x="5087934" y="3077527"/>
            <a:ext cx="159588" cy="136607"/>
          </a:xfrm>
          <a:custGeom>
            <a:avLst/>
            <a:gdLst/>
            <a:ahLst/>
            <a:cxnLst/>
            <a:rect l="0" t="0" r="0" b="0"/>
            <a:pathLst>
              <a:path w="159588" h="136607">
                <a:moveTo>
                  <a:pt x="32706" y="0"/>
                </a:moveTo>
                <a:lnTo>
                  <a:pt x="28155" y="13653"/>
                </a:lnTo>
                <a:lnTo>
                  <a:pt x="25862" y="18627"/>
                </a:lnTo>
                <a:lnTo>
                  <a:pt x="23381" y="22895"/>
                </a:lnTo>
                <a:lnTo>
                  <a:pt x="20774" y="26694"/>
                </a:lnTo>
                <a:lnTo>
                  <a:pt x="19036" y="31131"/>
                </a:lnTo>
                <a:lnTo>
                  <a:pt x="17878" y="35994"/>
                </a:lnTo>
                <a:lnTo>
                  <a:pt x="17105" y="41141"/>
                </a:lnTo>
                <a:lnTo>
                  <a:pt x="15638" y="45525"/>
                </a:lnTo>
                <a:lnTo>
                  <a:pt x="13707" y="49400"/>
                </a:lnTo>
                <a:lnTo>
                  <a:pt x="11467" y="52936"/>
                </a:lnTo>
                <a:lnTo>
                  <a:pt x="9022" y="57198"/>
                </a:lnTo>
                <a:lnTo>
                  <a:pt x="3764" y="67014"/>
                </a:lnTo>
                <a:lnTo>
                  <a:pt x="1981" y="73251"/>
                </a:lnTo>
                <a:lnTo>
                  <a:pt x="793" y="80267"/>
                </a:lnTo>
                <a:lnTo>
                  <a:pt x="0" y="87801"/>
                </a:lnTo>
                <a:lnTo>
                  <a:pt x="1377" y="94729"/>
                </a:lnTo>
                <a:lnTo>
                  <a:pt x="4200" y="101253"/>
                </a:lnTo>
                <a:lnTo>
                  <a:pt x="7987" y="107507"/>
                </a:lnTo>
                <a:lnTo>
                  <a:pt x="11464" y="112629"/>
                </a:lnTo>
                <a:lnTo>
                  <a:pt x="14734" y="116996"/>
                </a:lnTo>
                <a:lnTo>
                  <a:pt x="17867" y="120860"/>
                </a:lnTo>
                <a:lnTo>
                  <a:pt x="20908" y="124388"/>
                </a:lnTo>
                <a:lnTo>
                  <a:pt x="23888" y="127693"/>
                </a:lnTo>
                <a:lnTo>
                  <a:pt x="26828" y="130849"/>
                </a:lnTo>
                <a:lnTo>
                  <a:pt x="29739" y="132953"/>
                </a:lnTo>
                <a:lnTo>
                  <a:pt x="32633" y="134355"/>
                </a:lnTo>
                <a:lnTo>
                  <a:pt x="35515" y="135290"/>
                </a:lnTo>
                <a:lnTo>
                  <a:pt x="38388" y="135914"/>
                </a:lnTo>
                <a:lnTo>
                  <a:pt x="41257" y="136329"/>
                </a:lnTo>
                <a:lnTo>
                  <a:pt x="44121" y="136606"/>
                </a:lnTo>
                <a:lnTo>
                  <a:pt x="49841" y="135838"/>
                </a:lnTo>
                <a:lnTo>
                  <a:pt x="57465" y="134374"/>
                </a:lnTo>
                <a:lnTo>
                  <a:pt x="66356" y="132445"/>
                </a:lnTo>
                <a:lnTo>
                  <a:pt x="73237" y="130207"/>
                </a:lnTo>
                <a:lnTo>
                  <a:pt x="78776" y="127762"/>
                </a:lnTo>
                <a:lnTo>
                  <a:pt x="83422" y="125180"/>
                </a:lnTo>
                <a:lnTo>
                  <a:pt x="93664" y="119770"/>
                </a:lnTo>
                <a:lnTo>
                  <a:pt x="115761" y="108537"/>
                </a:lnTo>
                <a:lnTo>
                  <a:pt x="120461" y="105695"/>
                </a:lnTo>
                <a:lnTo>
                  <a:pt x="124547" y="102849"/>
                </a:lnTo>
                <a:lnTo>
                  <a:pt x="128223" y="99998"/>
                </a:lnTo>
                <a:lnTo>
                  <a:pt x="131626" y="97145"/>
                </a:lnTo>
                <a:lnTo>
                  <a:pt x="134848" y="94291"/>
                </a:lnTo>
                <a:lnTo>
                  <a:pt x="140967" y="88580"/>
                </a:lnTo>
                <a:lnTo>
                  <a:pt x="152656" y="77152"/>
                </a:lnTo>
                <a:lnTo>
                  <a:pt x="155535" y="74295"/>
                </a:lnTo>
                <a:lnTo>
                  <a:pt x="157455" y="70485"/>
                </a:lnTo>
                <a:lnTo>
                  <a:pt x="158734" y="66040"/>
                </a:lnTo>
                <a:lnTo>
                  <a:pt x="159587" y="61172"/>
                </a:lnTo>
                <a:lnTo>
                  <a:pt x="159203" y="56021"/>
                </a:lnTo>
                <a:lnTo>
                  <a:pt x="157995" y="50682"/>
                </a:lnTo>
                <a:lnTo>
                  <a:pt x="156237" y="45218"/>
                </a:lnTo>
                <a:lnTo>
                  <a:pt x="154112" y="40623"/>
                </a:lnTo>
                <a:lnTo>
                  <a:pt x="151744" y="36607"/>
                </a:lnTo>
                <a:lnTo>
                  <a:pt x="149212" y="32977"/>
                </a:lnTo>
                <a:lnTo>
                  <a:pt x="146571" y="29605"/>
                </a:lnTo>
                <a:lnTo>
                  <a:pt x="143859" y="26404"/>
                </a:lnTo>
                <a:lnTo>
                  <a:pt x="141097" y="23318"/>
                </a:lnTo>
                <a:lnTo>
                  <a:pt x="135490" y="17349"/>
                </a:lnTo>
                <a:lnTo>
                  <a:pt x="132661" y="14423"/>
                </a:lnTo>
                <a:lnTo>
                  <a:pt x="127918" y="11520"/>
                </a:lnTo>
                <a:lnTo>
                  <a:pt x="121898" y="8633"/>
                </a:lnTo>
                <a:lnTo>
                  <a:pt x="115027" y="5755"/>
                </a:lnTo>
                <a:lnTo>
                  <a:pt x="109494" y="3837"/>
                </a:lnTo>
                <a:lnTo>
                  <a:pt x="104853" y="2558"/>
                </a:lnTo>
                <a:lnTo>
                  <a:pt x="100806" y="1705"/>
                </a:lnTo>
                <a:lnTo>
                  <a:pt x="97156" y="1137"/>
                </a:lnTo>
                <a:lnTo>
                  <a:pt x="93770" y="758"/>
                </a:lnTo>
                <a:lnTo>
                  <a:pt x="90560" y="505"/>
                </a:lnTo>
                <a:lnTo>
                  <a:pt x="85563" y="337"/>
                </a:lnTo>
                <a:lnTo>
                  <a:pt x="72390" y="150"/>
                </a:lnTo>
                <a:lnTo>
                  <a:pt x="66782" y="1053"/>
                </a:lnTo>
                <a:lnTo>
                  <a:pt x="62091" y="2607"/>
                </a:lnTo>
                <a:lnTo>
                  <a:pt x="49850" y="857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250"/>
          <p:cNvSpPr/>
          <p:nvPr/>
        </p:nvSpPr>
        <p:spPr>
          <a:xfrm>
            <a:off x="5673707" y="1988820"/>
            <a:ext cx="89871" cy="126357"/>
          </a:xfrm>
          <a:custGeom>
            <a:avLst/>
            <a:gdLst/>
            <a:ahLst/>
            <a:cxnLst/>
            <a:rect l="0" t="0" r="0" b="0"/>
            <a:pathLst>
              <a:path w="89871" h="126357">
                <a:moveTo>
                  <a:pt x="12718" y="0"/>
                </a:moveTo>
                <a:lnTo>
                  <a:pt x="12718" y="40346"/>
                </a:lnTo>
                <a:lnTo>
                  <a:pt x="11765" y="49757"/>
                </a:lnTo>
                <a:lnTo>
                  <a:pt x="10178" y="58889"/>
                </a:lnTo>
                <a:lnTo>
                  <a:pt x="5874" y="78560"/>
                </a:lnTo>
                <a:lnTo>
                  <a:pt x="786" y="103178"/>
                </a:lnTo>
                <a:lnTo>
                  <a:pt x="0" y="111648"/>
                </a:lnTo>
                <a:lnTo>
                  <a:pt x="429" y="117294"/>
                </a:lnTo>
                <a:lnTo>
                  <a:pt x="1668" y="121058"/>
                </a:lnTo>
                <a:lnTo>
                  <a:pt x="3446" y="123568"/>
                </a:lnTo>
                <a:lnTo>
                  <a:pt x="5584" y="125241"/>
                </a:lnTo>
                <a:lnTo>
                  <a:pt x="7962" y="126356"/>
                </a:lnTo>
                <a:lnTo>
                  <a:pt x="12405" y="126147"/>
                </a:lnTo>
                <a:lnTo>
                  <a:pt x="18224" y="125056"/>
                </a:lnTo>
                <a:lnTo>
                  <a:pt x="24961" y="123375"/>
                </a:lnTo>
                <a:lnTo>
                  <a:pt x="30405" y="122255"/>
                </a:lnTo>
                <a:lnTo>
                  <a:pt x="34987" y="121508"/>
                </a:lnTo>
                <a:lnTo>
                  <a:pt x="38994" y="121010"/>
                </a:lnTo>
                <a:lnTo>
                  <a:pt x="42618" y="120678"/>
                </a:lnTo>
                <a:lnTo>
                  <a:pt x="45986" y="120457"/>
                </a:lnTo>
                <a:lnTo>
                  <a:pt x="89870" y="11144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251"/>
          <p:cNvSpPr/>
          <p:nvPr/>
        </p:nvSpPr>
        <p:spPr>
          <a:xfrm>
            <a:off x="5772150" y="2014537"/>
            <a:ext cx="8573" cy="188596"/>
          </a:xfrm>
          <a:custGeom>
            <a:avLst/>
            <a:gdLst/>
            <a:ahLst/>
            <a:cxnLst/>
            <a:rect l="0" t="0" r="0" b="0"/>
            <a:pathLst>
              <a:path w="8573" h="188596">
                <a:moveTo>
                  <a:pt x="8572" y="0"/>
                </a:moveTo>
                <a:lnTo>
                  <a:pt x="8572" y="43176"/>
                </a:lnTo>
                <a:lnTo>
                  <a:pt x="7620" y="55454"/>
                </a:lnTo>
                <a:lnTo>
                  <a:pt x="6032" y="70307"/>
                </a:lnTo>
                <a:lnTo>
                  <a:pt x="4021" y="86876"/>
                </a:lnTo>
                <a:lnTo>
                  <a:pt x="2680" y="99827"/>
                </a:lnTo>
                <a:lnTo>
                  <a:pt x="1787" y="110367"/>
                </a:lnTo>
                <a:lnTo>
                  <a:pt x="0" y="18859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252"/>
          <p:cNvSpPr/>
          <p:nvPr/>
        </p:nvSpPr>
        <p:spPr>
          <a:xfrm>
            <a:off x="5857875" y="2006376"/>
            <a:ext cx="102871" cy="109151"/>
          </a:xfrm>
          <a:custGeom>
            <a:avLst/>
            <a:gdLst/>
            <a:ahLst/>
            <a:cxnLst/>
            <a:rect l="0" t="0" r="0" b="0"/>
            <a:pathLst>
              <a:path w="102871" h="109151">
                <a:moveTo>
                  <a:pt x="0" y="42451"/>
                </a:moveTo>
                <a:lnTo>
                  <a:pt x="4550" y="28799"/>
                </a:lnTo>
                <a:lnTo>
                  <a:pt x="6843" y="23824"/>
                </a:lnTo>
                <a:lnTo>
                  <a:pt x="9325" y="19556"/>
                </a:lnTo>
                <a:lnTo>
                  <a:pt x="11931" y="15757"/>
                </a:lnTo>
                <a:lnTo>
                  <a:pt x="14621" y="13225"/>
                </a:lnTo>
                <a:lnTo>
                  <a:pt x="17367" y="11537"/>
                </a:lnTo>
                <a:lnTo>
                  <a:pt x="20151" y="10412"/>
                </a:lnTo>
                <a:lnTo>
                  <a:pt x="22959" y="8709"/>
                </a:lnTo>
                <a:lnTo>
                  <a:pt x="25784" y="6621"/>
                </a:lnTo>
                <a:lnTo>
                  <a:pt x="28619" y="4277"/>
                </a:lnTo>
                <a:lnTo>
                  <a:pt x="31462" y="2714"/>
                </a:lnTo>
                <a:lnTo>
                  <a:pt x="34309" y="1672"/>
                </a:lnTo>
                <a:lnTo>
                  <a:pt x="37160" y="978"/>
                </a:lnTo>
                <a:lnTo>
                  <a:pt x="40013" y="515"/>
                </a:lnTo>
                <a:lnTo>
                  <a:pt x="42868" y="206"/>
                </a:lnTo>
                <a:lnTo>
                  <a:pt x="45723" y="0"/>
                </a:lnTo>
                <a:lnTo>
                  <a:pt x="47627" y="816"/>
                </a:lnTo>
                <a:lnTo>
                  <a:pt x="48897" y="2312"/>
                </a:lnTo>
                <a:lnTo>
                  <a:pt x="49742" y="4261"/>
                </a:lnTo>
                <a:lnTo>
                  <a:pt x="50307" y="7466"/>
                </a:lnTo>
                <a:lnTo>
                  <a:pt x="50682" y="11508"/>
                </a:lnTo>
                <a:lnTo>
                  <a:pt x="50933" y="16107"/>
                </a:lnTo>
                <a:lnTo>
                  <a:pt x="50148" y="22031"/>
                </a:lnTo>
                <a:lnTo>
                  <a:pt x="48672" y="28838"/>
                </a:lnTo>
                <a:lnTo>
                  <a:pt x="46735" y="36233"/>
                </a:lnTo>
                <a:lnTo>
                  <a:pt x="44492" y="44021"/>
                </a:lnTo>
                <a:lnTo>
                  <a:pt x="39459" y="60294"/>
                </a:lnTo>
                <a:lnTo>
                  <a:pt x="37736" y="67681"/>
                </a:lnTo>
                <a:lnTo>
                  <a:pt x="36587" y="74511"/>
                </a:lnTo>
                <a:lnTo>
                  <a:pt x="35821" y="80970"/>
                </a:lnTo>
                <a:lnTo>
                  <a:pt x="35311" y="86228"/>
                </a:lnTo>
                <a:lnTo>
                  <a:pt x="34970" y="90685"/>
                </a:lnTo>
                <a:lnTo>
                  <a:pt x="34744" y="94610"/>
                </a:lnTo>
                <a:lnTo>
                  <a:pt x="35545" y="98179"/>
                </a:lnTo>
                <a:lnTo>
                  <a:pt x="37031" y="101510"/>
                </a:lnTo>
                <a:lnTo>
                  <a:pt x="38975" y="104684"/>
                </a:lnTo>
                <a:lnTo>
                  <a:pt x="41223" y="106800"/>
                </a:lnTo>
                <a:lnTo>
                  <a:pt x="43675" y="108210"/>
                </a:lnTo>
                <a:lnTo>
                  <a:pt x="46261" y="109150"/>
                </a:lnTo>
                <a:lnTo>
                  <a:pt x="50843" y="108825"/>
                </a:lnTo>
                <a:lnTo>
                  <a:pt x="56755" y="107655"/>
                </a:lnTo>
                <a:lnTo>
                  <a:pt x="63554" y="105923"/>
                </a:lnTo>
                <a:lnTo>
                  <a:pt x="69992" y="104768"/>
                </a:lnTo>
                <a:lnTo>
                  <a:pt x="76189" y="103998"/>
                </a:lnTo>
                <a:lnTo>
                  <a:pt x="102870" y="93886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253"/>
          <p:cNvSpPr/>
          <p:nvPr/>
        </p:nvSpPr>
        <p:spPr>
          <a:xfrm>
            <a:off x="5773341" y="2100262"/>
            <a:ext cx="15955" cy="197169"/>
          </a:xfrm>
          <a:custGeom>
            <a:avLst/>
            <a:gdLst/>
            <a:ahLst/>
            <a:cxnLst/>
            <a:rect l="0" t="0" r="0" b="0"/>
            <a:pathLst>
              <a:path w="15955" h="197169">
                <a:moveTo>
                  <a:pt x="7381" y="0"/>
                </a:moveTo>
                <a:lnTo>
                  <a:pt x="7381" y="19313"/>
                </a:lnTo>
                <a:lnTo>
                  <a:pt x="6429" y="25258"/>
                </a:lnTo>
                <a:lnTo>
                  <a:pt x="4841" y="33031"/>
                </a:lnTo>
                <a:lnTo>
                  <a:pt x="2830" y="42023"/>
                </a:lnTo>
                <a:lnTo>
                  <a:pt x="1489" y="53733"/>
                </a:lnTo>
                <a:lnTo>
                  <a:pt x="596" y="67255"/>
                </a:lnTo>
                <a:lnTo>
                  <a:pt x="0" y="81984"/>
                </a:lnTo>
                <a:lnTo>
                  <a:pt x="556" y="95614"/>
                </a:lnTo>
                <a:lnTo>
                  <a:pt x="1878" y="108510"/>
                </a:lnTo>
                <a:lnTo>
                  <a:pt x="3713" y="120918"/>
                </a:lnTo>
                <a:lnTo>
                  <a:pt x="4935" y="130142"/>
                </a:lnTo>
                <a:lnTo>
                  <a:pt x="5751" y="137244"/>
                </a:lnTo>
                <a:lnTo>
                  <a:pt x="6294" y="142931"/>
                </a:lnTo>
                <a:lnTo>
                  <a:pt x="6656" y="147675"/>
                </a:lnTo>
                <a:lnTo>
                  <a:pt x="6898" y="151790"/>
                </a:lnTo>
                <a:lnTo>
                  <a:pt x="7059" y="155486"/>
                </a:lnTo>
                <a:lnTo>
                  <a:pt x="7238" y="164673"/>
                </a:lnTo>
                <a:lnTo>
                  <a:pt x="7286" y="169789"/>
                </a:lnTo>
                <a:lnTo>
                  <a:pt x="8270" y="174153"/>
                </a:lnTo>
                <a:lnTo>
                  <a:pt x="9879" y="178014"/>
                </a:lnTo>
                <a:lnTo>
                  <a:pt x="11904" y="181541"/>
                </a:lnTo>
                <a:lnTo>
                  <a:pt x="13254" y="184845"/>
                </a:lnTo>
                <a:lnTo>
                  <a:pt x="14154" y="188000"/>
                </a:lnTo>
                <a:lnTo>
                  <a:pt x="15954" y="197168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254"/>
          <p:cNvSpPr/>
          <p:nvPr/>
        </p:nvSpPr>
        <p:spPr>
          <a:xfrm>
            <a:off x="6055042" y="2091689"/>
            <a:ext cx="94299" cy="8574"/>
          </a:xfrm>
          <a:custGeom>
            <a:avLst/>
            <a:gdLst/>
            <a:ahLst/>
            <a:cxnLst/>
            <a:rect l="0" t="0" r="0" b="0"/>
            <a:pathLst>
              <a:path w="94299" h="8574">
                <a:moveTo>
                  <a:pt x="0" y="0"/>
                </a:moveTo>
                <a:lnTo>
                  <a:pt x="18203" y="4551"/>
                </a:lnTo>
                <a:lnTo>
                  <a:pt x="26423" y="5892"/>
                </a:lnTo>
                <a:lnTo>
                  <a:pt x="34760" y="6786"/>
                </a:lnTo>
                <a:lnTo>
                  <a:pt x="43176" y="7382"/>
                </a:lnTo>
                <a:lnTo>
                  <a:pt x="50691" y="7779"/>
                </a:lnTo>
                <a:lnTo>
                  <a:pt x="64122" y="8220"/>
                </a:lnTo>
                <a:lnTo>
                  <a:pt x="94298" y="857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255"/>
          <p:cNvSpPr/>
          <p:nvPr/>
        </p:nvSpPr>
        <p:spPr>
          <a:xfrm>
            <a:off x="6115050" y="2203132"/>
            <a:ext cx="77153" cy="8574"/>
          </a:xfrm>
          <a:custGeom>
            <a:avLst/>
            <a:gdLst/>
            <a:ahLst/>
            <a:cxnLst/>
            <a:rect l="0" t="0" r="0" b="0"/>
            <a:pathLst>
              <a:path w="77153" h="8574">
                <a:moveTo>
                  <a:pt x="0" y="8573"/>
                </a:moveTo>
                <a:lnTo>
                  <a:pt x="31244" y="8573"/>
                </a:lnTo>
                <a:lnTo>
                  <a:pt x="38927" y="7620"/>
                </a:lnTo>
                <a:lnTo>
                  <a:pt x="47858" y="6032"/>
                </a:lnTo>
                <a:lnTo>
                  <a:pt x="77152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256"/>
          <p:cNvSpPr/>
          <p:nvPr/>
        </p:nvSpPr>
        <p:spPr>
          <a:xfrm>
            <a:off x="6304836" y="2091689"/>
            <a:ext cx="7382" cy="205742"/>
          </a:xfrm>
          <a:custGeom>
            <a:avLst/>
            <a:gdLst/>
            <a:ahLst/>
            <a:cxnLst/>
            <a:rect l="0" t="0" r="0" b="0"/>
            <a:pathLst>
              <a:path w="7382" h="205742">
                <a:moveTo>
                  <a:pt x="7381" y="0"/>
                </a:moveTo>
                <a:lnTo>
                  <a:pt x="7381" y="58550"/>
                </a:lnTo>
                <a:lnTo>
                  <a:pt x="6429" y="79038"/>
                </a:lnTo>
                <a:lnTo>
                  <a:pt x="4841" y="101270"/>
                </a:lnTo>
                <a:lnTo>
                  <a:pt x="1489" y="143117"/>
                </a:lnTo>
                <a:lnTo>
                  <a:pt x="0" y="171240"/>
                </a:lnTo>
                <a:lnTo>
                  <a:pt x="555" y="180835"/>
                </a:lnTo>
                <a:lnTo>
                  <a:pt x="1878" y="188185"/>
                </a:lnTo>
                <a:lnTo>
                  <a:pt x="7381" y="205741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257"/>
          <p:cNvSpPr/>
          <p:nvPr/>
        </p:nvSpPr>
        <p:spPr>
          <a:xfrm>
            <a:off x="6399007" y="2100262"/>
            <a:ext cx="180759" cy="231459"/>
          </a:xfrm>
          <a:custGeom>
            <a:avLst/>
            <a:gdLst/>
            <a:ahLst/>
            <a:cxnLst/>
            <a:rect l="0" t="0" r="0" b="0"/>
            <a:pathLst>
              <a:path w="180759" h="231459">
                <a:moveTo>
                  <a:pt x="93233" y="0"/>
                </a:moveTo>
                <a:lnTo>
                  <a:pt x="79580" y="4551"/>
                </a:lnTo>
                <a:lnTo>
                  <a:pt x="74606" y="6844"/>
                </a:lnTo>
                <a:lnTo>
                  <a:pt x="70337" y="9325"/>
                </a:lnTo>
                <a:lnTo>
                  <a:pt x="66539" y="11932"/>
                </a:lnTo>
                <a:lnTo>
                  <a:pt x="63055" y="15575"/>
                </a:lnTo>
                <a:lnTo>
                  <a:pt x="59778" y="19908"/>
                </a:lnTo>
                <a:lnTo>
                  <a:pt x="56642" y="24702"/>
                </a:lnTo>
                <a:lnTo>
                  <a:pt x="53599" y="28851"/>
                </a:lnTo>
                <a:lnTo>
                  <a:pt x="50618" y="32569"/>
                </a:lnTo>
                <a:lnTo>
                  <a:pt x="47678" y="36000"/>
                </a:lnTo>
                <a:lnTo>
                  <a:pt x="42860" y="44003"/>
                </a:lnTo>
                <a:lnTo>
                  <a:pt x="36791" y="55053"/>
                </a:lnTo>
                <a:lnTo>
                  <a:pt x="29887" y="68134"/>
                </a:lnTo>
                <a:lnTo>
                  <a:pt x="23380" y="81618"/>
                </a:lnTo>
                <a:lnTo>
                  <a:pt x="17137" y="95369"/>
                </a:lnTo>
                <a:lnTo>
                  <a:pt x="11069" y="109300"/>
                </a:lnTo>
                <a:lnTo>
                  <a:pt x="7025" y="120491"/>
                </a:lnTo>
                <a:lnTo>
                  <a:pt x="4328" y="129858"/>
                </a:lnTo>
                <a:lnTo>
                  <a:pt x="2530" y="138007"/>
                </a:lnTo>
                <a:lnTo>
                  <a:pt x="1332" y="145345"/>
                </a:lnTo>
                <a:lnTo>
                  <a:pt x="533" y="152141"/>
                </a:lnTo>
                <a:lnTo>
                  <a:pt x="0" y="158578"/>
                </a:lnTo>
                <a:lnTo>
                  <a:pt x="598" y="164773"/>
                </a:lnTo>
                <a:lnTo>
                  <a:pt x="1949" y="170809"/>
                </a:lnTo>
                <a:lnTo>
                  <a:pt x="3802" y="176738"/>
                </a:lnTo>
                <a:lnTo>
                  <a:pt x="5990" y="181643"/>
                </a:lnTo>
                <a:lnTo>
                  <a:pt x="8401" y="185865"/>
                </a:lnTo>
                <a:lnTo>
                  <a:pt x="10960" y="189633"/>
                </a:lnTo>
                <a:lnTo>
                  <a:pt x="13619" y="192144"/>
                </a:lnTo>
                <a:lnTo>
                  <a:pt x="16345" y="193819"/>
                </a:lnTo>
                <a:lnTo>
                  <a:pt x="19114" y="194935"/>
                </a:lnTo>
                <a:lnTo>
                  <a:pt x="22865" y="196632"/>
                </a:lnTo>
                <a:lnTo>
                  <a:pt x="32113" y="201057"/>
                </a:lnTo>
                <a:lnTo>
                  <a:pt x="37247" y="201665"/>
                </a:lnTo>
                <a:lnTo>
                  <a:pt x="42573" y="201119"/>
                </a:lnTo>
                <a:lnTo>
                  <a:pt x="48030" y="199802"/>
                </a:lnTo>
                <a:lnTo>
                  <a:pt x="53572" y="198924"/>
                </a:lnTo>
                <a:lnTo>
                  <a:pt x="59173" y="198338"/>
                </a:lnTo>
                <a:lnTo>
                  <a:pt x="64811" y="197948"/>
                </a:lnTo>
                <a:lnTo>
                  <a:pt x="71427" y="196735"/>
                </a:lnTo>
                <a:lnTo>
                  <a:pt x="78696" y="194975"/>
                </a:lnTo>
                <a:lnTo>
                  <a:pt x="86399" y="192848"/>
                </a:lnTo>
                <a:lnTo>
                  <a:pt x="92487" y="190478"/>
                </a:lnTo>
                <a:lnTo>
                  <a:pt x="97498" y="187945"/>
                </a:lnTo>
                <a:lnTo>
                  <a:pt x="101791" y="185305"/>
                </a:lnTo>
                <a:lnTo>
                  <a:pt x="121486" y="172486"/>
                </a:lnTo>
                <a:lnTo>
                  <a:pt x="127308" y="168331"/>
                </a:lnTo>
                <a:lnTo>
                  <a:pt x="132142" y="164608"/>
                </a:lnTo>
                <a:lnTo>
                  <a:pt x="136318" y="161174"/>
                </a:lnTo>
                <a:lnTo>
                  <a:pt x="167536" y="137035"/>
                </a:lnTo>
                <a:lnTo>
                  <a:pt x="173249" y="132314"/>
                </a:lnTo>
                <a:lnTo>
                  <a:pt x="178009" y="128214"/>
                </a:lnTo>
                <a:lnTo>
                  <a:pt x="180230" y="125481"/>
                </a:lnTo>
                <a:lnTo>
                  <a:pt x="180758" y="123659"/>
                </a:lnTo>
                <a:lnTo>
                  <a:pt x="180158" y="122445"/>
                </a:lnTo>
                <a:lnTo>
                  <a:pt x="179491" y="118555"/>
                </a:lnTo>
                <a:lnTo>
                  <a:pt x="179313" y="116184"/>
                </a:lnTo>
                <a:lnTo>
                  <a:pt x="177290" y="114604"/>
                </a:lnTo>
                <a:lnTo>
                  <a:pt x="174035" y="113550"/>
                </a:lnTo>
                <a:lnTo>
                  <a:pt x="169961" y="112847"/>
                </a:lnTo>
                <a:lnTo>
                  <a:pt x="166293" y="113332"/>
                </a:lnTo>
                <a:lnTo>
                  <a:pt x="162894" y="114607"/>
                </a:lnTo>
                <a:lnTo>
                  <a:pt x="159676" y="116410"/>
                </a:lnTo>
                <a:lnTo>
                  <a:pt x="151021" y="120953"/>
                </a:lnTo>
                <a:lnTo>
                  <a:pt x="129942" y="131630"/>
                </a:lnTo>
                <a:lnTo>
                  <a:pt x="124373" y="135379"/>
                </a:lnTo>
                <a:lnTo>
                  <a:pt x="118755" y="139782"/>
                </a:lnTo>
                <a:lnTo>
                  <a:pt x="113105" y="144623"/>
                </a:lnTo>
                <a:lnTo>
                  <a:pt x="107433" y="149756"/>
                </a:lnTo>
                <a:lnTo>
                  <a:pt x="96051" y="160538"/>
                </a:lnTo>
                <a:lnTo>
                  <a:pt x="74383" y="181870"/>
                </a:lnTo>
                <a:lnTo>
                  <a:pt x="69236" y="187921"/>
                </a:lnTo>
                <a:lnTo>
                  <a:pt x="65805" y="192909"/>
                </a:lnTo>
                <a:lnTo>
                  <a:pt x="61040" y="201942"/>
                </a:lnTo>
                <a:lnTo>
                  <a:pt x="52760" y="218184"/>
                </a:lnTo>
                <a:lnTo>
                  <a:pt x="58943" y="231458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258"/>
          <p:cNvSpPr/>
          <p:nvPr/>
        </p:nvSpPr>
        <p:spPr>
          <a:xfrm>
            <a:off x="5643562" y="2520314"/>
            <a:ext cx="17146" cy="240032"/>
          </a:xfrm>
          <a:custGeom>
            <a:avLst/>
            <a:gdLst/>
            <a:ahLst/>
            <a:cxnLst/>
            <a:rect l="0" t="0" r="0" b="0"/>
            <a:pathLst>
              <a:path w="17146" h="240032">
                <a:moveTo>
                  <a:pt x="17145" y="0"/>
                </a:moveTo>
                <a:lnTo>
                  <a:pt x="17145" y="65931"/>
                </a:lnTo>
                <a:lnTo>
                  <a:pt x="15240" y="86816"/>
                </a:lnTo>
                <a:lnTo>
                  <a:pt x="12065" y="109313"/>
                </a:lnTo>
                <a:lnTo>
                  <a:pt x="8044" y="132883"/>
                </a:lnTo>
                <a:lnTo>
                  <a:pt x="5362" y="155264"/>
                </a:lnTo>
                <a:lnTo>
                  <a:pt x="3575" y="176852"/>
                </a:lnTo>
                <a:lnTo>
                  <a:pt x="0" y="240031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259"/>
          <p:cNvSpPr/>
          <p:nvPr/>
        </p:nvSpPr>
        <p:spPr>
          <a:xfrm>
            <a:off x="5725398" y="2597467"/>
            <a:ext cx="127151" cy="180023"/>
          </a:xfrm>
          <a:custGeom>
            <a:avLst/>
            <a:gdLst/>
            <a:ahLst/>
            <a:cxnLst/>
            <a:rect l="0" t="0" r="0" b="0"/>
            <a:pathLst>
              <a:path w="127151" h="180023">
                <a:moveTo>
                  <a:pt x="81042" y="0"/>
                </a:moveTo>
                <a:lnTo>
                  <a:pt x="67389" y="4551"/>
                </a:lnTo>
                <a:lnTo>
                  <a:pt x="62415" y="6844"/>
                </a:lnTo>
                <a:lnTo>
                  <a:pt x="58146" y="9325"/>
                </a:lnTo>
                <a:lnTo>
                  <a:pt x="54348" y="11932"/>
                </a:lnTo>
                <a:lnTo>
                  <a:pt x="50864" y="15575"/>
                </a:lnTo>
                <a:lnTo>
                  <a:pt x="47587" y="19908"/>
                </a:lnTo>
                <a:lnTo>
                  <a:pt x="21834" y="58754"/>
                </a:lnTo>
                <a:lnTo>
                  <a:pt x="15853" y="69650"/>
                </a:lnTo>
                <a:lnTo>
                  <a:pt x="11865" y="78818"/>
                </a:lnTo>
                <a:lnTo>
                  <a:pt x="9206" y="86835"/>
                </a:lnTo>
                <a:lnTo>
                  <a:pt x="6481" y="94085"/>
                </a:lnTo>
                <a:lnTo>
                  <a:pt x="3712" y="100823"/>
                </a:lnTo>
                <a:lnTo>
                  <a:pt x="914" y="107221"/>
                </a:lnTo>
                <a:lnTo>
                  <a:pt x="0" y="112438"/>
                </a:lnTo>
                <a:lnTo>
                  <a:pt x="344" y="116869"/>
                </a:lnTo>
                <a:lnTo>
                  <a:pt x="1526" y="120775"/>
                </a:lnTo>
                <a:lnTo>
                  <a:pt x="2314" y="124332"/>
                </a:lnTo>
                <a:lnTo>
                  <a:pt x="2839" y="127656"/>
                </a:lnTo>
                <a:lnTo>
                  <a:pt x="3189" y="130824"/>
                </a:lnTo>
                <a:lnTo>
                  <a:pt x="4375" y="133888"/>
                </a:lnTo>
                <a:lnTo>
                  <a:pt x="6118" y="136884"/>
                </a:lnTo>
                <a:lnTo>
                  <a:pt x="8232" y="139833"/>
                </a:lnTo>
                <a:lnTo>
                  <a:pt x="11547" y="141800"/>
                </a:lnTo>
                <a:lnTo>
                  <a:pt x="15662" y="143111"/>
                </a:lnTo>
                <a:lnTo>
                  <a:pt x="20310" y="143985"/>
                </a:lnTo>
                <a:lnTo>
                  <a:pt x="25314" y="144567"/>
                </a:lnTo>
                <a:lnTo>
                  <a:pt x="30554" y="144956"/>
                </a:lnTo>
                <a:lnTo>
                  <a:pt x="40506" y="145387"/>
                </a:lnTo>
                <a:lnTo>
                  <a:pt x="48103" y="145579"/>
                </a:lnTo>
                <a:lnTo>
                  <a:pt x="52415" y="144678"/>
                </a:lnTo>
                <a:lnTo>
                  <a:pt x="57195" y="143124"/>
                </a:lnTo>
                <a:lnTo>
                  <a:pt x="62286" y="141136"/>
                </a:lnTo>
                <a:lnTo>
                  <a:pt x="67585" y="138859"/>
                </a:lnTo>
                <a:lnTo>
                  <a:pt x="78553" y="133787"/>
                </a:lnTo>
                <a:lnTo>
                  <a:pt x="85098" y="131102"/>
                </a:lnTo>
                <a:lnTo>
                  <a:pt x="92318" y="128359"/>
                </a:lnTo>
                <a:lnTo>
                  <a:pt x="99989" y="125578"/>
                </a:lnTo>
                <a:lnTo>
                  <a:pt x="106056" y="122771"/>
                </a:lnTo>
                <a:lnTo>
                  <a:pt x="111053" y="119947"/>
                </a:lnTo>
                <a:lnTo>
                  <a:pt x="115337" y="117112"/>
                </a:lnTo>
                <a:lnTo>
                  <a:pt x="119145" y="114270"/>
                </a:lnTo>
                <a:lnTo>
                  <a:pt x="122636" y="111422"/>
                </a:lnTo>
                <a:lnTo>
                  <a:pt x="125916" y="108572"/>
                </a:lnTo>
                <a:lnTo>
                  <a:pt x="127150" y="105719"/>
                </a:lnTo>
                <a:lnTo>
                  <a:pt x="127021" y="102864"/>
                </a:lnTo>
                <a:lnTo>
                  <a:pt x="125982" y="100009"/>
                </a:lnTo>
                <a:lnTo>
                  <a:pt x="123384" y="99058"/>
                </a:lnTo>
                <a:lnTo>
                  <a:pt x="119747" y="99376"/>
                </a:lnTo>
                <a:lnTo>
                  <a:pt x="115418" y="100541"/>
                </a:lnTo>
                <a:lnTo>
                  <a:pt x="110627" y="101317"/>
                </a:lnTo>
                <a:lnTo>
                  <a:pt x="105527" y="101835"/>
                </a:lnTo>
                <a:lnTo>
                  <a:pt x="100223" y="102180"/>
                </a:lnTo>
                <a:lnTo>
                  <a:pt x="94782" y="104315"/>
                </a:lnTo>
                <a:lnTo>
                  <a:pt x="89249" y="107643"/>
                </a:lnTo>
                <a:lnTo>
                  <a:pt x="83656" y="111767"/>
                </a:lnTo>
                <a:lnTo>
                  <a:pt x="78974" y="115469"/>
                </a:lnTo>
                <a:lnTo>
                  <a:pt x="74901" y="118889"/>
                </a:lnTo>
                <a:lnTo>
                  <a:pt x="71233" y="122122"/>
                </a:lnTo>
                <a:lnTo>
                  <a:pt x="64617" y="128254"/>
                </a:lnTo>
                <a:lnTo>
                  <a:pt x="61520" y="131223"/>
                </a:lnTo>
                <a:lnTo>
                  <a:pt x="57549" y="136059"/>
                </a:lnTo>
                <a:lnTo>
                  <a:pt x="52998" y="142141"/>
                </a:lnTo>
                <a:lnTo>
                  <a:pt x="48058" y="149053"/>
                </a:lnTo>
                <a:lnTo>
                  <a:pt x="44765" y="154614"/>
                </a:lnTo>
                <a:lnTo>
                  <a:pt x="42570" y="159274"/>
                </a:lnTo>
                <a:lnTo>
                  <a:pt x="41106" y="163333"/>
                </a:lnTo>
                <a:lnTo>
                  <a:pt x="40131" y="166991"/>
                </a:lnTo>
                <a:lnTo>
                  <a:pt x="39480" y="170382"/>
                </a:lnTo>
                <a:lnTo>
                  <a:pt x="38179" y="18002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260"/>
          <p:cNvSpPr/>
          <p:nvPr/>
        </p:nvSpPr>
        <p:spPr>
          <a:xfrm>
            <a:off x="5900737" y="2623185"/>
            <a:ext cx="120016" cy="214313"/>
          </a:xfrm>
          <a:custGeom>
            <a:avLst/>
            <a:gdLst/>
            <a:ahLst/>
            <a:cxnLst/>
            <a:rect l="0" t="0" r="0" b="0"/>
            <a:pathLst>
              <a:path w="120016" h="214313">
                <a:moveTo>
                  <a:pt x="0" y="214312"/>
                </a:moveTo>
                <a:lnTo>
                  <a:pt x="4551" y="200660"/>
                </a:lnTo>
                <a:lnTo>
                  <a:pt x="5892" y="195685"/>
                </a:lnTo>
                <a:lnTo>
                  <a:pt x="6785" y="191417"/>
                </a:lnTo>
                <a:lnTo>
                  <a:pt x="7381" y="187619"/>
                </a:lnTo>
                <a:lnTo>
                  <a:pt x="8730" y="183181"/>
                </a:lnTo>
                <a:lnTo>
                  <a:pt x="10583" y="178318"/>
                </a:lnTo>
                <a:lnTo>
                  <a:pt x="12770" y="173171"/>
                </a:lnTo>
                <a:lnTo>
                  <a:pt x="15181" y="168787"/>
                </a:lnTo>
                <a:lnTo>
                  <a:pt x="17741" y="164912"/>
                </a:lnTo>
                <a:lnTo>
                  <a:pt x="20400" y="161377"/>
                </a:lnTo>
                <a:lnTo>
                  <a:pt x="28434" y="149828"/>
                </a:lnTo>
                <a:lnTo>
                  <a:pt x="33244" y="142747"/>
                </a:lnTo>
                <a:lnTo>
                  <a:pt x="38355" y="134217"/>
                </a:lnTo>
                <a:lnTo>
                  <a:pt x="43668" y="124721"/>
                </a:lnTo>
                <a:lnTo>
                  <a:pt x="49114" y="114579"/>
                </a:lnTo>
                <a:lnTo>
                  <a:pt x="53698" y="104961"/>
                </a:lnTo>
                <a:lnTo>
                  <a:pt x="57706" y="95691"/>
                </a:lnTo>
                <a:lnTo>
                  <a:pt x="61331" y="86654"/>
                </a:lnTo>
                <a:lnTo>
                  <a:pt x="64700" y="78724"/>
                </a:lnTo>
                <a:lnTo>
                  <a:pt x="70983" y="64833"/>
                </a:lnTo>
                <a:lnTo>
                  <a:pt x="74945" y="57509"/>
                </a:lnTo>
                <a:lnTo>
                  <a:pt x="79491" y="49770"/>
                </a:lnTo>
                <a:lnTo>
                  <a:pt x="84426" y="41752"/>
                </a:lnTo>
                <a:lnTo>
                  <a:pt x="88669" y="35455"/>
                </a:lnTo>
                <a:lnTo>
                  <a:pt x="92451" y="30304"/>
                </a:lnTo>
                <a:lnTo>
                  <a:pt x="95924" y="25918"/>
                </a:lnTo>
                <a:lnTo>
                  <a:pt x="99192" y="21088"/>
                </a:lnTo>
                <a:lnTo>
                  <a:pt x="102323" y="15964"/>
                </a:lnTo>
                <a:lnTo>
                  <a:pt x="105363" y="10642"/>
                </a:lnTo>
                <a:lnTo>
                  <a:pt x="108342" y="7095"/>
                </a:lnTo>
                <a:lnTo>
                  <a:pt x="111280" y="4730"/>
                </a:lnTo>
                <a:lnTo>
                  <a:pt x="120015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261"/>
          <p:cNvSpPr/>
          <p:nvPr/>
        </p:nvSpPr>
        <p:spPr>
          <a:xfrm>
            <a:off x="6037897" y="2744849"/>
            <a:ext cx="94299" cy="135430"/>
          </a:xfrm>
          <a:custGeom>
            <a:avLst/>
            <a:gdLst/>
            <a:ahLst/>
            <a:cxnLst/>
            <a:rect l="0" t="0" r="0" b="0"/>
            <a:pathLst>
              <a:path w="94299" h="135430">
                <a:moveTo>
                  <a:pt x="0" y="24068"/>
                </a:moveTo>
                <a:lnTo>
                  <a:pt x="23864" y="12136"/>
                </a:lnTo>
                <a:lnTo>
                  <a:pt x="28292" y="9446"/>
                </a:lnTo>
                <a:lnTo>
                  <a:pt x="32196" y="6700"/>
                </a:lnTo>
                <a:lnTo>
                  <a:pt x="35752" y="3917"/>
                </a:lnTo>
                <a:lnTo>
                  <a:pt x="39074" y="2062"/>
                </a:lnTo>
                <a:lnTo>
                  <a:pt x="42242" y="825"/>
                </a:lnTo>
                <a:lnTo>
                  <a:pt x="45306" y="0"/>
                </a:lnTo>
                <a:lnTo>
                  <a:pt x="48302" y="403"/>
                </a:lnTo>
                <a:lnTo>
                  <a:pt x="51251" y="1624"/>
                </a:lnTo>
                <a:lnTo>
                  <a:pt x="54170" y="3390"/>
                </a:lnTo>
                <a:lnTo>
                  <a:pt x="56116" y="5520"/>
                </a:lnTo>
                <a:lnTo>
                  <a:pt x="57413" y="7893"/>
                </a:lnTo>
                <a:lnTo>
                  <a:pt x="58278" y="10427"/>
                </a:lnTo>
                <a:lnTo>
                  <a:pt x="58854" y="13069"/>
                </a:lnTo>
                <a:lnTo>
                  <a:pt x="59239" y="15783"/>
                </a:lnTo>
                <a:lnTo>
                  <a:pt x="59495" y="18545"/>
                </a:lnTo>
                <a:lnTo>
                  <a:pt x="58714" y="22291"/>
                </a:lnTo>
                <a:lnTo>
                  <a:pt x="57240" y="26693"/>
                </a:lnTo>
                <a:lnTo>
                  <a:pt x="55305" y="31533"/>
                </a:lnTo>
                <a:lnTo>
                  <a:pt x="50205" y="40475"/>
                </a:lnTo>
                <a:lnTo>
                  <a:pt x="42995" y="52151"/>
                </a:lnTo>
                <a:lnTo>
                  <a:pt x="34378" y="65650"/>
                </a:lnTo>
                <a:lnTo>
                  <a:pt x="28634" y="76554"/>
                </a:lnTo>
                <a:lnTo>
                  <a:pt x="24805" y="85729"/>
                </a:lnTo>
                <a:lnTo>
                  <a:pt x="22252" y="93750"/>
                </a:lnTo>
                <a:lnTo>
                  <a:pt x="20549" y="100050"/>
                </a:lnTo>
                <a:lnTo>
                  <a:pt x="19415" y="105203"/>
                </a:lnTo>
                <a:lnTo>
                  <a:pt x="18658" y="109591"/>
                </a:lnTo>
                <a:lnTo>
                  <a:pt x="18154" y="114420"/>
                </a:lnTo>
                <a:lnTo>
                  <a:pt x="17817" y="119545"/>
                </a:lnTo>
                <a:lnTo>
                  <a:pt x="17593" y="124867"/>
                </a:lnTo>
                <a:lnTo>
                  <a:pt x="18396" y="128415"/>
                </a:lnTo>
                <a:lnTo>
                  <a:pt x="19885" y="130780"/>
                </a:lnTo>
                <a:lnTo>
                  <a:pt x="21829" y="132357"/>
                </a:lnTo>
                <a:lnTo>
                  <a:pt x="25030" y="133408"/>
                </a:lnTo>
                <a:lnTo>
                  <a:pt x="29069" y="134109"/>
                </a:lnTo>
                <a:lnTo>
                  <a:pt x="33667" y="134576"/>
                </a:lnTo>
                <a:lnTo>
                  <a:pt x="37685" y="134888"/>
                </a:lnTo>
                <a:lnTo>
                  <a:pt x="41316" y="135095"/>
                </a:lnTo>
                <a:lnTo>
                  <a:pt x="47890" y="135326"/>
                </a:lnTo>
                <a:lnTo>
                  <a:pt x="53987" y="135429"/>
                </a:lnTo>
                <a:lnTo>
                  <a:pt x="56947" y="134503"/>
                </a:lnTo>
                <a:lnTo>
                  <a:pt x="59872" y="132934"/>
                </a:lnTo>
                <a:lnTo>
                  <a:pt x="62774" y="130935"/>
                </a:lnTo>
                <a:lnTo>
                  <a:pt x="66615" y="128650"/>
                </a:lnTo>
                <a:lnTo>
                  <a:pt x="71080" y="126175"/>
                </a:lnTo>
                <a:lnTo>
                  <a:pt x="75961" y="123572"/>
                </a:lnTo>
                <a:lnTo>
                  <a:pt x="80168" y="121836"/>
                </a:lnTo>
                <a:lnTo>
                  <a:pt x="83926" y="120679"/>
                </a:lnTo>
                <a:lnTo>
                  <a:pt x="94298" y="11836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262"/>
          <p:cNvSpPr/>
          <p:nvPr/>
        </p:nvSpPr>
        <p:spPr>
          <a:xfrm>
            <a:off x="6166484" y="2743200"/>
            <a:ext cx="120017" cy="34290"/>
          </a:xfrm>
          <a:custGeom>
            <a:avLst/>
            <a:gdLst/>
            <a:ahLst/>
            <a:cxnLst/>
            <a:rect l="0" t="0" r="0" b="0"/>
            <a:pathLst>
              <a:path w="120017" h="34290">
                <a:moveTo>
                  <a:pt x="0" y="34289"/>
                </a:moveTo>
                <a:lnTo>
                  <a:pt x="18204" y="29739"/>
                </a:lnTo>
                <a:lnTo>
                  <a:pt x="25471" y="27445"/>
                </a:lnTo>
                <a:lnTo>
                  <a:pt x="32221" y="24964"/>
                </a:lnTo>
                <a:lnTo>
                  <a:pt x="38626" y="22358"/>
                </a:lnTo>
                <a:lnTo>
                  <a:pt x="44800" y="20620"/>
                </a:lnTo>
                <a:lnTo>
                  <a:pt x="50822" y="19462"/>
                </a:lnTo>
                <a:lnTo>
                  <a:pt x="56742" y="18689"/>
                </a:lnTo>
                <a:lnTo>
                  <a:pt x="61640" y="18174"/>
                </a:lnTo>
                <a:lnTo>
                  <a:pt x="65859" y="17831"/>
                </a:lnTo>
                <a:lnTo>
                  <a:pt x="69624" y="17602"/>
                </a:lnTo>
                <a:lnTo>
                  <a:pt x="74991" y="16497"/>
                </a:lnTo>
                <a:lnTo>
                  <a:pt x="81427" y="14808"/>
                </a:lnTo>
                <a:lnTo>
                  <a:pt x="88574" y="12729"/>
                </a:lnTo>
                <a:lnTo>
                  <a:pt x="94292" y="10391"/>
                </a:lnTo>
                <a:lnTo>
                  <a:pt x="99057" y="7880"/>
                </a:lnTo>
                <a:lnTo>
                  <a:pt x="107773" y="2334"/>
                </a:lnTo>
                <a:lnTo>
                  <a:pt x="120016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263"/>
          <p:cNvSpPr/>
          <p:nvPr/>
        </p:nvSpPr>
        <p:spPr>
          <a:xfrm>
            <a:off x="6209347" y="2828925"/>
            <a:ext cx="111444" cy="42863"/>
          </a:xfrm>
          <a:custGeom>
            <a:avLst/>
            <a:gdLst/>
            <a:ahLst/>
            <a:cxnLst/>
            <a:rect l="0" t="0" r="0" b="0"/>
            <a:pathLst>
              <a:path w="111444" h="42863">
                <a:moveTo>
                  <a:pt x="0" y="42862"/>
                </a:moveTo>
                <a:lnTo>
                  <a:pt x="18203" y="38311"/>
                </a:lnTo>
                <a:lnTo>
                  <a:pt x="24518" y="36018"/>
                </a:lnTo>
                <a:lnTo>
                  <a:pt x="29681" y="33537"/>
                </a:lnTo>
                <a:lnTo>
                  <a:pt x="34075" y="30930"/>
                </a:lnTo>
                <a:lnTo>
                  <a:pt x="38909" y="29192"/>
                </a:lnTo>
                <a:lnTo>
                  <a:pt x="44037" y="28034"/>
                </a:lnTo>
                <a:lnTo>
                  <a:pt x="49360" y="27262"/>
                </a:lnTo>
                <a:lnTo>
                  <a:pt x="54814" y="25794"/>
                </a:lnTo>
                <a:lnTo>
                  <a:pt x="60355" y="23864"/>
                </a:lnTo>
                <a:lnTo>
                  <a:pt x="65954" y="21624"/>
                </a:lnTo>
                <a:lnTo>
                  <a:pt x="70639" y="19178"/>
                </a:lnTo>
                <a:lnTo>
                  <a:pt x="74716" y="16595"/>
                </a:lnTo>
                <a:lnTo>
                  <a:pt x="78385" y="13921"/>
                </a:lnTo>
                <a:lnTo>
                  <a:pt x="81785" y="11186"/>
                </a:lnTo>
                <a:lnTo>
                  <a:pt x="85003" y="8409"/>
                </a:lnTo>
                <a:lnTo>
                  <a:pt x="88101" y="5606"/>
                </a:lnTo>
                <a:lnTo>
                  <a:pt x="91119" y="3737"/>
                </a:lnTo>
                <a:lnTo>
                  <a:pt x="94084" y="2491"/>
                </a:lnTo>
                <a:lnTo>
                  <a:pt x="111443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264"/>
          <p:cNvSpPr/>
          <p:nvPr/>
        </p:nvSpPr>
        <p:spPr>
          <a:xfrm>
            <a:off x="6363899" y="2743200"/>
            <a:ext cx="145486" cy="154157"/>
          </a:xfrm>
          <a:custGeom>
            <a:avLst/>
            <a:gdLst/>
            <a:ahLst/>
            <a:cxnLst/>
            <a:rect l="0" t="0" r="0" b="0"/>
            <a:pathLst>
              <a:path w="145486" h="154157">
                <a:moveTo>
                  <a:pt x="59760" y="0"/>
                </a:moveTo>
                <a:lnTo>
                  <a:pt x="50659" y="4551"/>
                </a:lnTo>
                <a:lnTo>
                  <a:pt x="44168" y="8748"/>
                </a:lnTo>
                <a:lnTo>
                  <a:pt x="36030" y="14405"/>
                </a:lnTo>
                <a:lnTo>
                  <a:pt x="26795" y="21033"/>
                </a:lnTo>
                <a:lnTo>
                  <a:pt x="19686" y="25452"/>
                </a:lnTo>
                <a:lnTo>
                  <a:pt x="13995" y="28398"/>
                </a:lnTo>
                <a:lnTo>
                  <a:pt x="9248" y="30362"/>
                </a:lnTo>
                <a:lnTo>
                  <a:pt x="6083" y="32624"/>
                </a:lnTo>
                <a:lnTo>
                  <a:pt x="3973" y="35084"/>
                </a:lnTo>
                <a:lnTo>
                  <a:pt x="2567" y="37677"/>
                </a:lnTo>
                <a:lnTo>
                  <a:pt x="1628" y="40358"/>
                </a:lnTo>
                <a:lnTo>
                  <a:pt x="1003" y="43097"/>
                </a:lnTo>
                <a:lnTo>
                  <a:pt x="0" y="49788"/>
                </a:lnTo>
                <a:lnTo>
                  <a:pt x="1823" y="51289"/>
                </a:lnTo>
                <a:lnTo>
                  <a:pt x="4943" y="53243"/>
                </a:lnTo>
                <a:lnTo>
                  <a:pt x="8928" y="55497"/>
                </a:lnTo>
                <a:lnTo>
                  <a:pt x="12537" y="57953"/>
                </a:lnTo>
                <a:lnTo>
                  <a:pt x="15896" y="60543"/>
                </a:lnTo>
                <a:lnTo>
                  <a:pt x="19087" y="63222"/>
                </a:lnTo>
                <a:lnTo>
                  <a:pt x="23120" y="65960"/>
                </a:lnTo>
                <a:lnTo>
                  <a:pt x="27713" y="68738"/>
                </a:lnTo>
                <a:lnTo>
                  <a:pt x="32681" y="71543"/>
                </a:lnTo>
                <a:lnTo>
                  <a:pt x="38850" y="74365"/>
                </a:lnTo>
                <a:lnTo>
                  <a:pt x="45820" y="77199"/>
                </a:lnTo>
                <a:lnTo>
                  <a:pt x="53324" y="80041"/>
                </a:lnTo>
                <a:lnTo>
                  <a:pt x="59280" y="82888"/>
                </a:lnTo>
                <a:lnTo>
                  <a:pt x="64203" y="85738"/>
                </a:lnTo>
                <a:lnTo>
                  <a:pt x="68437" y="88591"/>
                </a:lnTo>
                <a:lnTo>
                  <a:pt x="71260" y="91446"/>
                </a:lnTo>
                <a:lnTo>
                  <a:pt x="73142" y="94301"/>
                </a:lnTo>
                <a:lnTo>
                  <a:pt x="74396" y="97157"/>
                </a:lnTo>
                <a:lnTo>
                  <a:pt x="75233" y="100014"/>
                </a:lnTo>
                <a:lnTo>
                  <a:pt x="75790" y="102871"/>
                </a:lnTo>
                <a:lnTo>
                  <a:pt x="76162" y="105728"/>
                </a:lnTo>
                <a:lnTo>
                  <a:pt x="76410" y="108585"/>
                </a:lnTo>
                <a:lnTo>
                  <a:pt x="76575" y="111442"/>
                </a:lnTo>
                <a:lnTo>
                  <a:pt x="76685" y="114300"/>
                </a:lnTo>
                <a:lnTo>
                  <a:pt x="75806" y="117157"/>
                </a:lnTo>
                <a:lnTo>
                  <a:pt x="74268" y="120015"/>
                </a:lnTo>
                <a:lnTo>
                  <a:pt x="72290" y="122872"/>
                </a:lnTo>
                <a:lnTo>
                  <a:pt x="70018" y="125730"/>
                </a:lnTo>
                <a:lnTo>
                  <a:pt x="67551" y="128587"/>
                </a:lnTo>
                <a:lnTo>
                  <a:pt x="64955" y="131445"/>
                </a:lnTo>
                <a:lnTo>
                  <a:pt x="59529" y="137160"/>
                </a:lnTo>
                <a:lnTo>
                  <a:pt x="48285" y="148590"/>
                </a:lnTo>
                <a:lnTo>
                  <a:pt x="45443" y="150495"/>
                </a:lnTo>
                <a:lnTo>
                  <a:pt x="42595" y="151765"/>
                </a:lnTo>
                <a:lnTo>
                  <a:pt x="39745" y="152611"/>
                </a:lnTo>
                <a:lnTo>
                  <a:pt x="35939" y="153176"/>
                </a:lnTo>
                <a:lnTo>
                  <a:pt x="31497" y="153552"/>
                </a:lnTo>
                <a:lnTo>
                  <a:pt x="22434" y="153970"/>
                </a:lnTo>
                <a:lnTo>
                  <a:pt x="15231" y="154156"/>
                </a:lnTo>
                <a:lnTo>
                  <a:pt x="12929" y="153253"/>
                </a:lnTo>
                <a:lnTo>
                  <a:pt x="11395" y="151699"/>
                </a:lnTo>
                <a:lnTo>
                  <a:pt x="10372" y="149710"/>
                </a:lnTo>
                <a:lnTo>
                  <a:pt x="9235" y="144960"/>
                </a:lnTo>
                <a:lnTo>
                  <a:pt x="8932" y="142360"/>
                </a:lnTo>
                <a:lnTo>
                  <a:pt x="8729" y="138721"/>
                </a:lnTo>
                <a:lnTo>
                  <a:pt x="8505" y="129599"/>
                </a:lnTo>
                <a:lnTo>
                  <a:pt x="9398" y="125451"/>
                </a:lnTo>
                <a:lnTo>
                  <a:pt x="10945" y="121734"/>
                </a:lnTo>
                <a:lnTo>
                  <a:pt x="12930" y="118304"/>
                </a:lnTo>
                <a:lnTo>
                  <a:pt x="17110" y="113159"/>
                </a:lnTo>
                <a:lnTo>
                  <a:pt x="22754" y="106872"/>
                </a:lnTo>
                <a:lnTo>
                  <a:pt x="39271" y="89450"/>
                </a:lnTo>
                <a:lnTo>
                  <a:pt x="43244" y="85351"/>
                </a:lnTo>
                <a:lnTo>
                  <a:pt x="48749" y="81665"/>
                </a:lnTo>
                <a:lnTo>
                  <a:pt x="55277" y="78256"/>
                </a:lnTo>
                <a:lnTo>
                  <a:pt x="62487" y="75030"/>
                </a:lnTo>
                <a:lnTo>
                  <a:pt x="69198" y="70975"/>
                </a:lnTo>
                <a:lnTo>
                  <a:pt x="75577" y="66367"/>
                </a:lnTo>
                <a:lnTo>
                  <a:pt x="81735" y="61389"/>
                </a:lnTo>
                <a:lnTo>
                  <a:pt x="86793" y="57119"/>
                </a:lnTo>
                <a:lnTo>
                  <a:pt x="91117" y="53319"/>
                </a:lnTo>
                <a:lnTo>
                  <a:pt x="94952" y="49833"/>
                </a:lnTo>
                <a:lnTo>
                  <a:pt x="99415" y="47510"/>
                </a:lnTo>
                <a:lnTo>
                  <a:pt x="104294" y="45960"/>
                </a:lnTo>
                <a:lnTo>
                  <a:pt x="109452" y="44928"/>
                </a:lnTo>
                <a:lnTo>
                  <a:pt x="113843" y="43287"/>
                </a:lnTo>
                <a:lnTo>
                  <a:pt x="117723" y="41240"/>
                </a:lnTo>
                <a:lnTo>
                  <a:pt x="121262" y="38923"/>
                </a:lnTo>
                <a:lnTo>
                  <a:pt x="124574" y="37379"/>
                </a:lnTo>
                <a:lnTo>
                  <a:pt x="127734" y="36349"/>
                </a:lnTo>
                <a:lnTo>
                  <a:pt x="145485" y="34289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265"/>
          <p:cNvSpPr/>
          <p:nvPr/>
        </p:nvSpPr>
        <p:spPr>
          <a:xfrm>
            <a:off x="5600748" y="3017520"/>
            <a:ext cx="119968" cy="221161"/>
          </a:xfrm>
          <a:custGeom>
            <a:avLst/>
            <a:gdLst/>
            <a:ahLst/>
            <a:cxnLst/>
            <a:rect l="0" t="0" r="0" b="0"/>
            <a:pathLst>
              <a:path w="119968" h="221161">
                <a:moveTo>
                  <a:pt x="94249" y="0"/>
                </a:moveTo>
                <a:lnTo>
                  <a:pt x="80597" y="9101"/>
                </a:lnTo>
                <a:lnTo>
                  <a:pt x="75622" y="12735"/>
                </a:lnTo>
                <a:lnTo>
                  <a:pt x="71354" y="16110"/>
                </a:lnTo>
                <a:lnTo>
                  <a:pt x="67556" y="19312"/>
                </a:lnTo>
                <a:lnTo>
                  <a:pt x="62166" y="25257"/>
                </a:lnTo>
                <a:lnTo>
                  <a:pt x="55715" y="33031"/>
                </a:lnTo>
                <a:lnTo>
                  <a:pt x="48557" y="42023"/>
                </a:lnTo>
                <a:lnTo>
                  <a:pt x="41881" y="49922"/>
                </a:lnTo>
                <a:lnTo>
                  <a:pt x="35524" y="57094"/>
                </a:lnTo>
                <a:lnTo>
                  <a:pt x="29382" y="63780"/>
                </a:lnTo>
                <a:lnTo>
                  <a:pt x="24334" y="70142"/>
                </a:lnTo>
                <a:lnTo>
                  <a:pt x="20017" y="76289"/>
                </a:lnTo>
                <a:lnTo>
                  <a:pt x="16186" y="82292"/>
                </a:lnTo>
                <a:lnTo>
                  <a:pt x="12679" y="88198"/>
                </a:lnTo>
                <a:lnTo>
                  <a:pt x="9389" y="94042"/>
                </a:lnTo>
                <a:lnTo>
                  <a:pt x="6244" y="99842"/>
                </a:lnTo>
                <a:lnTo>
                  <a:pt x="4146" y="104661"/>
                </a:lnTo>
                <a:lnTo>
                  <a:pt x="2748" y="108826"/>
                </a:lnTo>
                <a:lnTo>
                  <a:pt x="1816" y="112556"/>
                </a:lnTo>
                <a:lnTo>
                  <a:pt x="780" y="119240"/>
                </a:lnTo>
                <a:lnTo>
                  <a:pt x="115" y="126741"/>
                </a:lnTo>
                <a:lnTo>
                  <a:pt x="0" y="132591"/>
                </a:lnTo>
                <a:lnTo>
                  <a:pt x="1889" y="134114"/>
                </a:lnTo>
                <a:lnTo>
                  <a:pt x="5054" y="135129"/>
                </a:lnTo>
                <a:lnTo>
                  <a:pt x="9068" y="135806"/>
                </a:lnTo>
                <a:lnTo>
                  <a:pt x="12696" y="136257"/>
                </a:lnTo>
                <a:lnTo>
                  <a:pt x="16068" y="136558"/>
                </a:lnTo>
                <a:lnTo>
                  <a:pt x="19269" y="136758"/>
                </a:lnTo>
                <a:lnTo>
                  <a:pt x="27904" y="136981"/>
                </a:lnTo>
                <a:lnTo>
                  <a:pt x="32874" y="137041"/>
                </a:lnTo>
                <a:lnTo>
                  <a:pt x="41902" y="138985"/>
                </a:lnTo>
                <a:lnTo>
                  <a:pt x="53636" y="142187"/>
                </a:lnTo>
                <a:lnTo>
                  <a:pt x="67174" y="146226"/>
                </a:lnTo>
                <a:lnTo>
                  <a:pt x="77151" y="148919"/>
                </a:lnTo>
                <a:lnTo>
                  <a:pt x="84756" y="150714"/>
                </a:lnTo>
                <a:lnTo>
                  <a:pt x="90777" y="151911"/>
                </a:lnTo>
                <a:lnTo>
                  <a:pt x="95745" y="153661"/>
                </a:lnTo>
                <a:lnTo>
                  <a:pt x="100009" y="155781"/>
                </a:lnTo>
                <a:lnTo>
                  <a:pt x="103804" y="158146"/>
                </a:lnTo>
                <a:lnTo>
                  <a:pt x="106334" y="160676"/>
                </a:lnTo>
                <a:lnTo>
                  <a:pt x="108021" y="163314"/>
                </a:lnTo>
                <a:lnTo>
                  <a:pt x="109895" y="168787"/>
                </a:lnTo>
                <a:lnTo>
                  <a:pt x="110728" y="174393"/>
                </a:lnTo>
                <a:lnTo>
                  <a:pt x="109997" y="178175"/>
                </a:lnTo>
                <a:lnTo>
                  <a:pt x="108558" y="182600"/>
                </a:lnTo>
                <a:lnTo>
                  <a:pt x="106646" y="187456"/>
                </a:lnTo>
                <a:lnTo>
                  <a:pt x="104418" y="191645"/>
                </a:lnTo>
                <a:lnTo>
                  <a:pt x="101981" y="195391"/>
                </a:lnTo>
                <a:lnTo>
                  <a:pt x="99404" y="198841"/>
                </a:lnTo>
                <a:lnTo>
                  <a:pt x="96733" y="202093"/>
                </a:lnTo>
                <a:lnTo>
                  <a:pt x="94000" y="205213"/>
                </a:lnTo>
                <a:lnTo>
                  <a:pt x="91226" y="208246"/>
                </a:lnTo>
                <a:lnTo>
                  <a:pt x="86518" y="211221"/>
                </a:lnTo>
                <a:lnTo>
                  <a:pt x="80523" y="214156"/>
                </a:lnTo>
                <a:lnTo>
                  <a:pt x="73668" y="217066"/>
                </a:lnTo>
                <a:lnTo>
                  <a:pt x="68146" y="219005"/>
                </a:lnTo>
                <a:lnTo>
                  <a:pt x="63512" y="220299"/>
                </a:lnTo>
                <a:lnTo>
                  <a:pt x="59470" y="221160"/>
                </a:lnTo>
                <a:lnTo>
                  <a:pt x="54871" y="220783"/>
                </a:lnTo>
                <a:lnTo>
                  <a:pt x="49900" y="219578"/>
                </a:lnTo>
                <a:lnTo>
                  <a:pt x="44680" y="217823"/>
                </a:lnTo>
                <a:lnTo>
                  <a:pt x="40248" y="216653"/>
                </a:lnTo>
                <a:lnTo>
                  <a:pt x="36341" y="215873"/>
                </a:lnTo>
                <a:lnTo>
                  <a:pt x="32784" y="215352"/>
                </a:lnTo>
                <a:lnTo>
                  <a:pt x="29460" y="214053"/>
                </a:lnTo>
                <a:lnTo>
                  <a:pt x="26291" y="212234"/>
                </a:lnTo>
                <a:lnTo>
                  <a:pt x="23226" y="210070"/>
                </a:lnTo>
                <a:lnTo>
                  <a:pt x="21183" y="207674"/>
                </a:lnTo>
                <a:lnTo>
                  <a:pt x="19821" y="205124"/>
                </a:lnTo>
                <a:lnTo>
                  <a:pt x="18913" y="202472"/>
                </a:lnTo>
                <a:lnTo>
                  <a:pt x="18307" y="198798"/>
                </a:lnTo>
                <a:lnTo>
                  <a:pt x="17904" y="194445"/>
                </a:lnTo>
                <a:lnTo>
                  <a:pt x="17635" y="189637"/>
                </a:lnTo>
                <a:lnTo>
                  <a:pt x="17336" y="179216"/>
                </a:lnTo>
                <a:lnTo>
                  <a:pt x="17256" y="173769"/>
                </a:lnTo>
                <a:lnTo>
                  <a:pt x="18155" y="169186"/>
                </a:lnTo>
                <a:lnTo>
                  <a:pt x="19707" y="165178"/>
                </a:lnTo>
                <a:lnTo>
                  <a:pt x="21695" y="161553"/>
                </a:lnTo>
                <a:lnTo>
                  <a:pt x="24924" y="157232"/>
                </a:lnTo>
                <a:lnTo>
                  <a:pt x="28983" y="152446"/>
                </a:lnTo>
                <a:lnTo>
                  <a:pt x="37619" y="143001"/>
                </a:lnTo>
                <a:lnTo>
                  <a:pt x="44633" y="135628"/>
                </a:lnTo>
                <a:lnTo>
                  <a:pt x="48789" y="132329"/>
                </a:lnTo>
                <a:lnTo>
                  <a:pt x="53465" y="129176"/>
                </a:lnTo>
                <a:lnTo>
                  <a:pt x="58487" y="126123"/>
                </a:lnTo>
                <a:lnTo>
                  <a:pt x="63740" y="122181"/>
                </a:lnTo>
                <a:lnTo>
                  <a:pt x="69147" y="117649"/>
                </a:lnTo>
                <a:lnTo>
                  <a:pt x="74657" y="112723"/>
                </a:lnTo>
                <a:lnTo>
                  <a:pt x="81188" y="108486"/>
                </a:lnTo>
                <a:lnTo>
                  <a:pt x="88399" y="104709"/>
                </a:lnTo>
                <a:lnTo>
                  <a:pt x="96064" y="101238"/>
                </a:lnTo>
                <a:lnTo>
                  <a:pt x="102127" y="97972"/>
                </a:lnTo>
                <a:lnTo>
                  <a:pt x="107121" y="94842"/>
                </a:lnTo>
                <a:lnTo>
                  <a:pt x="119967" y="8572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266"/>
          <p:cNvSpPr/>
          <p:nvPr/>
        </p:nvSpPr>
        <p:spPr>
          <a:xfrm>
            <a:off x="5806440" y="3077527"/>
            <a:ext cx="34290" cy="120016"/>
          </a:xfrm>
          <a:custGeom>
            <a:avLst/>
            <a:gdLst/>
            <a:ahLst/>
            <a:cxnLst/>
            <a:rect l="0" t="0" r="0" b="0"/>
            <a:pathLst>
              <a:path w="34290" h="120016">
                <a:moveTo>
                  <a:pt x="0" y="0"/>
                </a:moveTo>
                <a:lnTo>
                  <a:pt x="9101" y="4551"/>
                </a:lnTo>
                <a:lnTo>
                  <a:pt x="12735" y="6844"/>
                </a:lnTo>
                <a:lnTo>
                  <a:pt x="16110" y="9325"/>
                </a:lnTo>
                <a:lnTo>
                  <a:pt x="19312" y="11932"/>
                </a:lnTo>
                <a:lnTo>
                  <a:pt x="21447" y="15575"/>
                </a:lnTo>
                <a:lnTo>
                  <a:pt x="22871" y="19908"/>
                </a:lnTo>
                <a:lnTo>
                  <a:pt x="23819" y="24702"/>
                </a:lnTo>
                <a:lnTo>
                  <a:pt x="25405" y="28851"/>
                </a:lnTo>
                <a:lnTo>
                  <a:pt x="27414" y="32569"/>
                </a:lnTo>
                <a:lnTo>
                  <a:pt x="29706" y="36000"/>
                </a:lnTo>
                <a:lnTo>
                  <a:pt x="31234" y="42098"/>
                </a:lnTo>
                <a:lnTo>
                  <a:pt x="32252" y="49973"/>
                </a:lnTo>
                <a:lnTo>
                  <a:pt x="34289" y="12001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267"/>
          <p:cNvSpPr/>
          <p:nvPr/>
        </p:nvSpPr>
        <p:spPr>
          <a:xfrm>
            <a:off x="5789295" y="3163252"/>
            <a:ext cx="162878" cy="25719"/>
          </a:xfrm>
          <a:custGeom>
            <a:avLst/>
            <a:gdLst/>
            <a:ahLst/>
            <a:cxnLst/>
            <a:rect l="0" t="0" r="0" b="0"/>
            <a:pathLst>
              <a:path w="162878" h="25719">
                <a:moveTo>
                  <a:pt x="0" y="25718"/>
                </a:moveTo>
                <a:lnTo>
                  <a:pt x="9101" y="21167"/>
                </a:lnTo>
                <a:lnTo>
                  <a:pt x="12735" y="18874"/>
                </a:lnTo>
                <a:lnTo>
                  <a:pt x="16110" y="16392"/>
                </a:lnTo>
                <a:lnTo>
                  <a:pt x="19312" y="13786"/>
                </a:lnTo>
                <a:lnTo>
                  <a:pt x="24305" y="12048"/>
                </a:lnTo>
                <a:lnTo>
                  <a:pt x="30490" y="10890"/>
                </a:lnTo>
                <a:lnTo>
                  <a:pt x="52604" y="8650"/>
                </a:lnTo>
                <a:lnTo>
                  <a:pt x="126772" y="1991"/>
                </a:lnTo>
                <a:lnTo>
                  <a:pt x="162877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268"/>
          <p:cNvSpPr/>
          <p:nvPr/>
        </p:nvSpPr>
        <p:spPr>
          <a:xfrm>
            <a:off x="6012179" y="3086100"/>
            <a:ext cx="17147" cy="154306"/>
          </a:xfrm>
          <a:custGeom>
            <a:avLst/>
            <a:gdLst/>
            <a:ahLst/>
            <a:cxnLst/>
            <a:rect l="0" t="0" r="0" b="0"/>
            <a:pathLst>
              <a:path w="17147" h="154306">
                <a:moveTo>
                  <a:pt x="0" y="0"/>
                </a:moveTo>
                <a:lnTo>
                  <a:pt x="0" y="53998"/>
                </a:lnTo>
                <a:lnTo>
                  <a:pt x="953" y="68384"/>
                </a:lnTo>
                <a:lnTo>
                  <a:pt x="2541" y="81784"/>
                </a:lnTo>
                <a:lnTo>
                  <a:pt x="4551" y="94527"/>
                </a:lnTo>
                <a:lnTo>
                  <a:pt x="6844" y="104928"/>
                </a:lnTo>
                <a:lnTo>
                  <a:pt x="9325" y="113767"/>
                </a:lnTo>
                <a:lnTo>
                  <a:pt x="11932" y="121565"/>
                </a:lnTo>
                <a:lnTo>
                  <a:pt x="13670" y="127715"/>
                </a:lnTo>
                <a:lnTo>
                  <a:pt x="14829" y="132768"/>
                </a:lnTo>
                <a:lnTo>
                  <a:pt x="17146" y="15430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269"/>
          <p:cNvSpPr/>
          <p:nvPr/>
        </p:nvSpPr>
        <p:spPr>
          <a:xfrm>
            <a:off x="5815012" y="3137535"/>
            <a:ext cx="68581" cy="171451"/>
          </a:xfrm>
          <a:custGeom>
            <a:avLst/>
            <a:gdLst/>
            <a:ahLst/>
            <a:cxnLst/>
            <a:rect l="0" t="0" r="0" b="0"/>
            <a:pathLst>
              <a:path w="68581" h="171451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7381" y="8219"/>
                </a:lnTo>
                <a:lnTo>
                  <a:pt x="8730" y="9289"/>
                </a:lnTo>
                <a:lnTo>
                  <a:pt x="10583" y="10955"/>
                </a:lnTo>
                <a:lnTo>
                  <a:pt x="15181" y="15346"/>
                </a:lnTo>
                <a:lnTo>
                  <a:pt x="24142" y="24163"/>
                </a:lnTo>
                <a:lnTo>
                  <a:pt x="25620" y="27539"/>
                </a:lnTo>
                <a:lnTo>
                  <a:pt x="27557" y="32646"/>
                </a:lnTo>
                <a:lnTo>
                  <a:pt x="29802" y="38909"/>
                </a:lnTo>
                <a:lnTo>
                  <a:pt x="32250" y="46894"/>
                </a:lnTo>
                <a:lnTo>
                  <a:pt x="37511" y="65927"/>
                </a:lnTo>
                <a:lnTo>
                  <a:pt x="45827" y="98062"/>
                </a:lnTo>
                <a:lnTo>
                  <a:pt x="47697" y="106332"/>
                </a:lnTo>
                <a:lnTo>
                  <a:pt x="48943" y="112798"/>
                </a:lnTo>
                <a:lnTo>
                  <a:pt x="49774" y="118061"/>
                </a:lnTo>
                <a:lnTo>
                  <a:pt x="50327" y="123475"/>
                </a:lnTo>
                <a:lnTo>
                  <a:pt x="50697" y="128989"/>
                </a:lnTo>
                <a:lnTo>
                  <a:pt x="50943" y="134570"/>
                </a:lnTo>
                <a:lnTo>
                  <a:pt x="52060" y="138291"/>
                </a:lnTo>
                <a:lnTo>
                  <a:pt x="53756" y="140771"/>
                </a:lnTo>
                <a:lnTo>
                  <a:pt x="55840" y="142425"/>
                </a:lnTo>
                <a:lnTo>
                  <a:pt x="58182" y="145432"/>
                </a:lnTo>
                <a:lnTo>
                  <a:pt x="60696" y="149342"/>
                </a:lnTo>
                <a:lnTo>
                  <a:pt x="68580" y="17145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70"/>
          <p:cNvSpPr/>
          <p:nvPr/>
        </p:nvSpPr>
        <p:spPr>
          <a:xfrm>
            <a:off x="6106477" y="3154680"/>
            <a:ext cx="137161" cy="8573"/>
          </a:xfrm>
          <a:custGeom>
            <a:avLst/>
            <a:gdLst/>
            <a:ahLst/>
            <a:cxnLst/>
            <a:rect l="0" t="0" r="0" b="0"/>
            <a:pathLst>
              <a:path w="137161" h="8573">
                <a:moveTo>
                  <a:pt x="0" y="8572"/>
                </a:moveTo>
                <a:lnTo>
                  <a:pt x="38625" y="8572"/>
                </a:lnTo>
                <a:lnTo>
                  <a:pt x="50515" y="7620"/>
                </a:lnTo>
                <a:lnTo>
                  <a:pt x="66062" y="6032"/>
                </a:lnTo>
                <a:lnTo>
                  <a:pt x="13716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71"/>
          <p:cNvSpPr/>
          <p:nvPr/>
        </p:nvSpPr>
        <p:spPr>
          <a:xfrm>
            <a:off x="6166484" y="3257550"/>
            <a:ext cx="60009" cy="8573"/>
          </a:xfrm>
          <a:custGeom>
            <a:avLst/>
            <a:gdLst/>
            <a:ahLst/>
            <a:cxnLst/>
            <a:rect l="0" t="0" r="0" b="0"/>
            <a:pathLst>
              <a:path w="60009" h="8573">
                <a:moveTo>
                  <a:pt x="0" y="8572"/>
                </a:moveTo>
                <a:lnTo>
                  <a:pt x="18204" y="4021"/>
                </a:lnTo>
                <a:lnTo>
                  <a:pt x="26423" y="2681"/>
                </a:lnTo>
                <a:lnTo>
                  <a:pt x="34761" y="1787"/>
                </a:lnTo>
                <a:lnTo>
                  <a:pt x="60008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72"/>
          <p:cNvSpPr/>
          <p:nvPr/>
        </p:nvSpPr>
        <p:spPr>
          <a:xfrm>
            <a:off x="6295235" y="3138726"/>
            <a:ext cx="119853" cy="204550"/>
          </a:xfrm>
          <a:custGeom>
            <a:avLst/>
            <a:gdLst/>
            <a:ahLst/>
            <a:cxnLst/>
            <a:rect l="0" t="0" r="0" b="0"/>
            <a:pathLst>
              <a:path w="119853" h="204550">
                <a:moveTo>
                  <a:pt x="102707" y="7381"/>
                </a:moveTo>
                <a:lnTo>
                  <a:pt x="89055" y="2830"/>
                </a:lnTo>
                <a:lnTo>
                  <a:pt x="84080" y="1490"/>
                </a:lnTo>
                <a:lnTo>
                  <a:pt x="79812" y="596"/>
                </a:lnTo>
                <a:lnTo>
                  <a:pt x="76014" y="0"/>
                </a:lnTo>
                <a:lnTo>
                  <a:pt x="72529" y="555"/>
                </a:lnTo>
                <a:lnTo>
                  <a:pt x="69253" y="1878"/>
                </a:lnTo>
                <a:lnTo>
                  <a:pt x="66117" y="3713"/>
                </a:lnTo>
                <a:lnTo>
                  <a:pt x="61169" y="5888"/>
                </a:lnTo>
                <a:lnTo>
                  <a:pt x="55013" y="8291"/>
                </a:lnTo>
                <a:lnTo>
                  <a:pt x="48051" y="10845"/>
                </a:lnTo>
                <a:lnTo>
                  <a:pt x="41504" y="14453"/>
                </a:lnTo>
                <a:lnTo>
                  <a:pt x="35235" y="18763"/>
                </a:lnTo>
                <a:lnTo>
                  <a:pt x="29151" y="23542"/>
                </a:lnTo>
                <a:lnTo>
                  <a:pt x="24142" y="27680"/>
                </a:lnTo>
                <a:lnTo>
                  <a:pt x="19850" y="31391"/>
                </a:lnTo>
                <a:lnTo>
                  <a:pt x="16037" y="34818"/>
                </a:lnTo>
                <a:lnTo>
                  <a:pt x="12542" y="39007"/>
                </a:lnTo>
                <a:lnTo>
                  <a:pt x="9260" y="43705"/>
                </a:lnTo>
                <a:lnTo>
                  <a:pt x="6119" y="48742"/>
                </a:lnTo>
                <a:lnTo>
                  <a:pt x="4025" y="54005"/>
                </a:lnTo>
                <a:lnTo>
                  <a:pt x="2629" y="59419"/>
                </a:lnTo>
                <a:lnTo>
                  <a:pt x="1698" y="64933"/>
                </a:lnTo>
                <a:lnTo>
                  <a:pt x="1078" y="69562"/>
                </a:lnTo>
                <a:lnTo>
                  <a:pt x="664" y="73600"/>
                </a:lnTo>
                <a:lnTo>
                  <a:pt x="388" y="77244"/>
                </a:lnTo>
                <a:lnTo>
                  <a:pt x="205" y="81579"/>
                </a:lnTo>
                <a:lnTo>
                  <a:pt x="0" y="91475"/>
                </a:lnTo>
                <a:lnTo>
                  <a:pt x="899" y="95829"/>
                </a:lnTo>
                <a:lnTo>
                  <a:pt x="2450" y="99684"/>
                </a:lnTo>
                <a:lnTo>
                  <a:pt x="4437" y="103206"/>
                </a:lnTo>
                <a:lnTo>
                  <a:pt x="6713" y="105555"/>
                </a:lnTo>
                <a:lnTo>
                  <a:pt x="9184" y="107120"/>
                </a:lnTo>
                <a:lnTo>
                  <a:pt x="11783" y="108164"/>
                </a:lnTo>
                <a:lnTo>
                  <a:pt x="14469" y="108860"/>
                </a:lnTo>
                <a:lnTo>
                  <a:pt x="17212" y="109323"/>
                </a:lnTo>
                <a:lnTo>
                  <a:pt x="19993" y="109633"/>
                </a:lnTo>
                <a:lnTo>
                  <a:pt x="23752" y="108886"/>
                </a:lnTo>
                <a:lnTo>
                  <a:pt x="28163" y="107436"/>
                </a:lnTo>
                <a:lnTo>
                  <a:pt x="33008" y="105517"/>
                </a:lnTo>
                <a:lnTo>
                  <a:pt x="37191" y="104238"/>
                </a:lnTo>
                <a:lnTo>
                  <a:pt x="40932" y="103385"/>
                </a:lnTo>
                <a:lnTo>
                  <a:pt x="44379" y="102816"/>
                </a:lnTo>
                <a:lnTo>
                  <a:pt x="47629" y="101484"/>
                </a:lnTo>
                <a:lnTo>
                  <a:pt x="50748" y="99644"/>
                </a:lnTo>
                <a:lnTo>
                  <a:pt x="53780" y="97465"/>
                </a:lnTo>
                <a:lnTo>
                  <a:pt x="56754" y="95059"/>
                </a:lnTo>
                <a:lnTo>
                  <a:pt x="59690" y="92503"/>
                </a:lnTo>
                <a:lnTo>
                  <a:pt x="62599" y="89847"/>
                </a:lnTo>
                <a:lnTo>
                  <a:pt x="65491" y="86171"/>
                </a:lnTo>
                <a:lnTo>
                  <a:pt x="68371" y="81815"/>
                </a:lnTo>
                <a:lnTo>
                  <a:pt x="71244" y="77006"/>
                </a:lnTo>
                <a:lnTo>
                  <a:pt x="75064" y="71895"/>
                </a:lnTo>
                <a:lnTo>
                  <a:pt x="79516" y="66583"/>
                </a:lnTo>
                <a:lnTo>
                  <a:pt x="84389" y="61137"/>
                </a:lnTo>
                <a:lnTo>
                  <a:pt x="87638" y="55601"/>
                </a:lnTo>
                <a:lnTo>
                  <a:pt x="89803" y="50005"/>
                </a:lnTo>
                <a:lnTo>
                  <a:pt x="91247" y="44370"/>
                </a:lnTo>
                <a:lnTo>
                  <a:pt x="93162" y="38707"/>
                </a:lnTo>
                <a:lnTo>
                  <a:pt x="95391" y="33028"/>
                </a:lnTo>
                <a:lnTo>
                  <a:pt x="101262" y="19326"/>
                </a:lnTo>
                <a:lnTo>
                  <a:pt x="101744" y="19155"/>
                </a:lnTo>
                <a:lnTo>
                  <a:pt x="102065" y="19993"/>
                </a:lnTo>
                <a:lnTo>
                  <a:pt x="102279" y="21504"/>
                </a:lnTo>
                <a:lnTo>
                  <a:pt x="101469" y="23464"/>
                </a:lnTo>
                <a:lnTo>
                  <a:pt x="98029" y="28181"/>
                </a:lnTo>
                <a:lnTo>
                  <a:pt x="95779" y="37440"/>
                </a:lnTo>
                <a:lnTo>
                  <a:pt x="93326" y="51233"/>
                </a:lnTo>
                <a:lnTo>
                  <a:pt x="90738" y="68048"/>
                </a:lnTo>
                <a:lnTo>
                  <a:pt x="89013" y="83069"/>
                </a:lnTo>
                <a:lnTo>
                  <a:pt x="87862" y="96892"/>
                </a:lnTo>
                <a:lnTo>
                  <a:pt x="87095" y="109917"/>
                </a:lnTo>
                <a:lnTo>
                  <a:pt x="87537" y="120506"/>
                </a:lnTo>
                <a:lnTo>
                  <a:pt x="88783" y="129471"/>
                </a:lnTo>
                <a:lnTo>
                  <a:pt x="90567" y="137351"/>
                </a:lnTo>
                <a:lnTo>
                  <a:pt x="92709" y="144510"/>
                </a:lnTo>
                <a:lnTo>
                  <a:pt x="95090" y="151188"/>
                </a:lnTo>
                <a:lnTo>
                  <a:pt x="97629" y="157545"/>
                </a:lnTo>
                <a:lnTo>
                  <a:pt x="100274" y="163688"/>
                </a:lnTo>
                <a:lnTo>
                  <a:pt x="102990" y="169688"/>
                </a:lnTo>
                <a:lnTo>
                  <a:pt x="119852" y="204549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73"/>
          <p:cNvSpPr/>
          <p:nvPr/>
        </p:nvSpPr>
        <p:spPr>
          <a:xfrm>
            <a:off x="5564153" y="3463290"/>
            <a:ext cx="156563" cy="214313"/>
          </a:xfrm>
          <a:custGeom>
            <a:avLst/>
            <a:gdLst/>
            <a:ahLst/>
            <a:cxnLst/>
            <a:rect l="0" t="0" r="0" b="0"/>
            <a:pathLst>
              <a:path w="156563" h="214313">
                <a:moveTo>
                  <a:pt x="96554" y="0"/>
                </a:moveTo>
                <a:lnTo>
                  <a:pt x="82901" y="4551"/>
                </a:lnTo>
                <a:lnTo>
                  <a:pt x="76975" y="7796"/>
                </a:lnTo>
                <a:lnTo>
                  <a:pt x="71119" y="11865"/>
                </a:lnTo>
                <a:lnTo>
                  <a:pt x="65310" y="16482"/>
                </a:lnTo>
                <a:lnTo>
                  <a:pt x="60485" y="20513"/>
                </a:lnTo>
                <a:lnTo>
                  <a:pt x="56315" y="24152"/>
                </a:lnTo>
                <a:lnTo>
                  <a:pt x="52583" y="27532"/>
                </a:lnTo>
                <a:lnTo>
                  <a:pt x="43356" y="36366"/>
                </a:lnTo>
                <a:lnTo>
                  <a:pt x="38229" y="41389"/>
                </a:lnTo>
                <a:lnTo>
                  <a:pt x="31953" y="49500"/>
                </a:lnTo>
                <a:lnTo>
                  <a:pt x="24912" y="59670"/>
                </a:lnTo>
                <a:lnTo>
                  <a:pt x="17360" y="71212"/>
                </a:lnTo>
                <a:lnTo>
                  <a:pt x="11373" y="81765"/>
                </a:lnTo>
                <a:lnTo>
                  <a:pt x="6429" y="91657"/>
                </a:lnTo>
                <a:lnTo>
                  <a:pt x="2181" y="101110"/>
                </a:lnTo>
                <a:lnTo>
                  <a:pt x="301" y="108364"/>
                </a:lnTo>
                <a:lnTo>
                  <a:pt x="0" y="114152"/>
                </a:lnTo>
                <a:lnTo>
                  <a:pt x="752" y="118964"/>
                </a:lnTo>
                <a:lnTo>
                  <a:pt x="1254" y="123124"/>
                </a:lnTo>
                <a:lnTo>
                  <a:pt x="1588" y="126850"/>
                </a:lnTo>
                <a:lnTo>
                  <a:pt x="1811" y="130287"/>
                </a:lnTo>
                <a:lnTo>
                  <a:pt x="3864" y="132578"/>
                </a:lnTo>
                <a:lnTo>
                  <a:pt x="7139" y="134105"/>
                </a:lnTo>
                <a:lnTo>
                  <a:pt x="11226" y="135123"/>
                </a:lnTo>
                <a:lnTo>
                  <a:pt x="14904" y="135802"/>
                </a:lnTo>
                <a:lnTo>
                  <a:pt x="18308" y="136255"/>
                </a:lnTo>
                <a:lnTo>
                  <a:pt x="21530" y="136556"/>
                </a:lnTo>
                <a:lnTo>
                  <a:pt x="25583" y="136758"/>
                </a:lnTo>
                <a:lnTo>
                  <a:pt x="35166" y="136981"/>
                </a:lnTo>
                <a:lnTo>
                  <a:pt x="39436" y="136088"/>
                </a:lnTo>
                <a:lnTo>
                  <a:pt x="43236" y="134540"/>
                </a:lnTo>
                <a:lnTo>
                  <a:pt x="46721" y="132556"/>
                </a:lnTo>
                <a:lnTo>
                  <a:pt x="51902" y="128376"/>
                </a:lnTo>
                <a:lnTo>
                  <a:pt x="58214" y="122731"/>
                </a:lnTo>
                <a:lnTo>
                  <a:pt x="71894" y="109792"/>
                </a:lnTo>
                <a:lnTo>
                  <a:pt x="106583" y="75618"/>
                </a:lnTo>
                <a:lnTo>
                  <a:pt x="112765" y="68509"/>
                </a:lnTo>
                <a:lnTo>
                  <a:pt x="117839" y="61865"/>
                </a:lnTo>
                <a:lnTo>
                  <a:pt x="122174" y="55531"/>
                </a:lnTo>
                <a:lnTo>
                  <a:pt x="134611" y="38333"/>
                </a:lnTo>
                <a:lnTo>
                  <a:pt x="141928" y="28412"/>
                </a:lnTo>
                <a:lnTo>
                  <a:pt x="146805" y="20846"/>
                </a:lnTo>
                <a:lnTo>
                  <a:pt x="150058" y="14850"/>
                </a:lnTo>
                <a:lnTo>
                  <a:pt x="152225" y="9900"/>
                </a:lnTo>
                <a:lnTo>
                  <a:pt x="153671" y="7552"/>
                </a:lnTo>
                <a:lnTo>
                  <a:pt x="154635" y="6940"/>
                </a:lnTo>
                <a:lnTo>
                  <a:pt x="155277" y="7484"/>
                </a:lnTo>
                <a:lnTo>
                  <a:pt x="155705" y="8799"/>
                </a:lnTo>
                <a:lnTo>
                  <a:pt x="156181" y="12800"/>
                </a:lnTo>
                <a:lnTo>
                  <a:pt x="156308" y="16154"/>
                </a:lnTo>
                <a:lnTo>
                  <a:pt x="156449" y="24959"/>
                </a:lnTo>
                <a:lnTo>
                  <a:pt x="156552" y="84027"/>
                </a:lnTo>
                <a:lnTo>
                  <a:pt x="155602" y="92213"/>
                </a:lnTo>
                <a:lnTo>
                  <a:pt x="154017" y="99575"/>
                </a:lnTo>
                <a:lnTo>
                  <a:pt x="152008" y="106389"/>
                </a:lnTo>
                <a:lnTo>
                  <a:pt x="150668" y="117598"/>
                </a:lnTo>
                <a:lnTo>
                  <a:pt x="149775" y="131739"/>
                </a:lnTo>
                <a:lnTo>
                  <a:pt x="148518" y="170796"/>
                </a:lnTo>
                <a:lnTo>
                  <a:pt x="148146" y="191893"/>
                </a:lnTo>
                <a:lnTo>
                  <a:pt x="156562" y="21431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74"/>
          <p:cNvSpPr/>
          <p:nvPr/>
        </p:nvSpPr>
        <p:spPr>
          <a:xfrm>
            <a:off x="5823584" y="3574732"/>
            <a:ext cx="8574" cy="8573"/>
          </a:xfrm>
          <a:custGeom>
            <a:avLst/>
            <a:gdLst/>
            <a:ahLst/>
            <a:cxnLst/>
            <a:rect l="0" t="0" r="0" b="0"/>
            <a:pathLst>
              <a:path w="8574" h="8573">
                <a:moveTo>
                  <a:pt x="0" y="0"/>
                </a:moveTo>
                <a:lnTo>
                  <a:pt x="8573" y="857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75"/>
          <p:cNvSpPr/>
          <p:nvPr/>
        </p:nvSpPr>
        <p:spPr>
          <a:xfrm>
            <a:off x="5857875" y="3497789"/>
            <a:ext cx="144765" cy="214104"/>
          </a:xfrm>
          <a:custGeom>
            <a:avLst/>
            <a:gdLst/>
            <a:ahLst/>
            <a:cxnLst/>
            <a:rect l="0" t="0" r="0" b="0"/>
            <a:pathLst>
              <a:path w="144765" h="214104">
                <a:moveTo>
                  <a:pt x="0" y="16936"/>
                </a:moveTo>
                <a:lnTo>
                  <a:pt x="9102" y="7834"/>
                </a:lnTo>
                <a:lnTo>
                  <a:pt x="13687" y="5153"/>
                </a:lnTo>
                <a:lnTo>
                  <a:pt x="18650" y="3365"/>
                </a:lnTo>
                <a:lnTo>
                  <a:pt x="23863" y="2174"/>
                </a:lnTo>
                <a:lnTo>
                  <a:pt x="28291" y="1379"/>
                </a:lnTo>
                <a:lnTo>
                  <a:pt x="32196" y="850"/>
                </a:lnTo>
                <a:lnTo>
                  <a:pt x="35751" y="497"/>
                </a:lnTo>
                <a:lnTo>
                  <a:pt x="40979" y="261"/>
                </a:lnTo>
                <a:lnTo>
                  <a:pt x="54407" y="0"/>
                </a:lnTo>
                <a:lnTo>
                  <a:pt x="61037" y="883"/>
                </a:lnTo>
                <a:lnTo>
                  <a:pt x="67361" y="2424"/>
                </a:lnTo>
                <a:lnTo>
                  <a:pt x="82097" y="7190"/>
                </a:lnTo>
                <a:lnTo>
                  <a:pt x="84259" y="8533"/>
                </a:lnTo>
                <a:lnTo>
                  <a:pt x="86652" y="10382"/>
                </a:lnTo>
                <a:lnTo>
                  <a:pt x="89201" y="12566"/>
                </a:lnTo>
                <a:lnTo>
                  <a:pt x="91852" y="14975"/>
                </a:lnTo>
                <a:lnTo>
                  <a:pt x="97338" y="20192"/>
                </a:lnTo>
                <a:lnTo>
                  <a:pt x="105781" y="28484"/>
                </a:lnTo>
                <a:lnTo>
                  <a:pt x="107668" y="32254"/>
                </a:lnTo>
                <a:lnTo>
                  <a:pt x="108926" y="36673"/>
                </a:lnTo>
                <a:lnTo>
                  <a:pt x="109765" y="41524"/>
                </a:lnTo>
                <a:lnTo>
                  <a:pt x="109372" y="45710"/>
                </a:lnTo>
                <a:lnTo>
                  <a:pt x="108157" y="49454"/>
                </a:lnTo>
                <a:lnTo>
                  <a:pt x="106395" y="52902"/>
                </a:lnTo>
                <a:lnTo>
                  <a:pt x="103314" y="57106"/>
                </a:lnTo>
                <a:lnTo>
                  <a:pt x="99356" y="61813"/>
                </a:lnTo>
                <a:lnTo>
                  <a:pt x="94812" y="66856"/>
                </a:lnTo>
                <a:lnTo>
                  <a:pt x="84684" y="77540"/>
                </a:lnTo>
                <a:lnTo>
                  <a:pt x="79316" y="83056"/>
                </a:lnTo>
                <a:lnTo>
                  <a:pt x="74784" y="86734"/>
                </a:lnTo>
                <a:lnTo>
                  <a:pt x="70811" y="89185"/>
                </a:lnTo>
                <a:lnTo>
                  <a:pt x="67210" y="90819"/>
                </a:lnTo>
                <a:lnTo>
                  <a:pt x="45878" y="101182"/>
                </a:lnTo>
                <a:lnTo>
                  <a:pt x="41662" y="102004"/>
                </a:lnTo>
                <a:lnTo>
                  <a:pt x="38519" y="102369"/>
                </a:lnTo>
                <a:lnTo>
                  <a:pt x="40297" y="102531"/>
                </a:lnTo>
                <a:lnTo>
                  <a:pt x="56996" y="102635"/>
                </a:lnTo>
                <a:lnTo>
                  <a:pt x="71051" y="102649"/>
                </a:lnTo>
                <a:lnTo>
                  <a:pt x="79752" y="103605"/>
                </a:lnTo>
                <a:lnTo>
                  <a:pt x="89363" y="105196"/>
                </a:lnTo>
                <a:lnTo>
                  <a:pt x="99581" y="107208"/>
                </a:lnTo>
                <a:lnTo>
                  <a:pt x="107344" y="108550"/>
                </a:lnTo>
                <a:lnTo>
                  <a:pt x="113473" y="109444"/>
                </a:lnTo>
                <a:lnTo>
                  <a:pt x="118511" y="110040"/>
                </a:lnTo>
                <a:lnTo>
                  <a:pt x="123775" y="112343"/>
                </a:lnTo>
                <a:lnTo>
                  <a:pt x="129189" y="115783"/>
                </a:lnTo>
                <a:lnTo>
                  <a:pt x="134703" y="119982"/>
                </a:lnTo>
                <a:lnTo>
                  <a:pt x="138380" y="124686"/>
                </a:lnTo>
                <a:lnTo>
                  <a:pt x="140830" y="129726"/>
                </a:lnTo>
                <a:lnTo>
                  <a:pt x="142464" y="134992"/>
                </a:lnTo>
                <a:lnTo>
                  <a:pt x="143554" y="139455"/>
                </a:lnTo>
                <a:lnTo>
                  <a:pt x="144279" y="143382"/>
                </a:lnTo>
                <a:lnTo>
                  <a:pt x="144764" y="146954"/>
                </a:lnTo>
                <a:lnTo>
                  <a:pt x="144134" y="150287"/>
                </a:lnTo>
                <a:lnTo>
                  <a:pt x="140894" y="156530"/>
                </a:lnTo>
                <a:lnTo>
                  <a:pt x="138697" y="159529"/>
                </a:lnTo>
                <a:lnTo>
                  <a:pt x="136280" y="162480"/>
                </a:lnTo>
                <a:lnTo>
                  <a:pt x="133716" y="165400"/>
                </a:lnTo>
                <a:lnTo>
                  <a:pt x="130101" y="168300"/>
                </a:lnTo>
                <a:lnTo>
                  <a:pt x="125786" y="171185"/>
                </a:lnTo>
                <a:lnTo>
                  <a:pt x="121005" y="174061"/>
                </a:lnTo>
                <a:lnTo>
                  <a:pt x="108072" y="182337"/>
                </a:lnTo>
                <a:lnTo>
                  <a:pt x="100623" y="187210"/>
                </a:lnTo>
                <a:lnTo>
                  <a:pt x="93752" y="191412"/>
                </a:lnTo>
                <a:lnTo>
                  <a:pt x="87266" y="195166"/>
                </a:lnTo>
                <a:lnTo>
                  <a:pt x="81037" y="198621"/>
                </a:lnTo>
                <a:lnTo>
                  <a:pt x="74979" y="200924"/>
                </a:lnTo>
                <a:lnTo>
                  <a:pt x="69036" y="202459"/>
                </a:lnTo>
                <a:lnTo>
                  <a:pt x="63169" y="203483"/>
                </a:lnTo>
                <a:lnTo>
                  <a:pt x="58305" y="204166"/>
                </a:lnTo>
                <a:lnTo>
                  <a:pt x="54110" y="204621"/>
                </a:lnTo>
                <a:lnTo>
                  <a:pt x="34290" y="21410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76"/>
          <p:cNvSpPr/>
          <p:nvPr/>
        </p:nvSpPr>
        <p:spPr>
          <a:xfrm>
            <a:off x="6029325" y="3540442"/>
            <a:ext cx="102871" cy="17146"/>
          </a:xfrm>
          <a:custGeom>
            <a:avLst/>
            <a:gdLst/>
            <a:ahLst/>
            <a:cxnLst/>
            <a:rect l="0" t="0" r="0" b="0"/>
            <a:pathLst>
              <a:path w="102871" h="17146">
                <a:moveTo>
                  <a:pt x="0" y="17145"/>
                </a:moveTo>
                <a:lnTo>
                  <a:pt x="62875" y="17145"/>
                </a:lnTo>
                <a:lnTo>
                  <a:pt x="68587" y="16192"/>
                </a:lnTo>
                <a:lnTo>
                  <a:pt x="73347" y="14605"/>
                </a:lnTo>
                <a:lnTo>
                  <a:pt x="77473" y="12595"/>
                </a:lnTo>
                <a:lnTo>
                  <a:pt x="81176" y="10301"/>
                </a:lnTo>
                <a:lnTo>
                  <a:pt x="84597" y="7820"/>
                </a:lnTo>
                <a:lnTo>
                  <a:pt x="10287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77"/>
          <p:cNvSpPr/>
          <p:nvPr/>
        </p:nvSpPr>
        <p:spPr>
          <a:xfrm>
            <a:off x="6055042" y="3651885"/>
            <a:ext cx="60009" cy="8573"/>
          </a:xfrm>
          <a:custGeom>
            <a:avLst/>
            <a:gdLst/>
            <a:ahLst/>
            <a:cxnLst/>
            <a:rect l="0" t="0" r="0" b="0"/>
            <a:pathLst>
              <a:path w="60009" h="8573">
                <a:moveTo>
                  <a:pt x="0" y="8572"/>
                </a:moveTo>
                <a:lnTo>
                  <a:pt x="13653" y="4021"/>
                </a:lnTo>
                <a:lnTo>
                  <a:pt x="20532" y="2681"/>
                </a:lnTo>
                <a:lnTo>
                  <a:pt x="27975" y="1787"/>
                </a:lnTo>
                <a:lnTo>
                  <a:pt x="41961" y="794"/>
                </a:lnTo>
                <a:lnTo>
                  <a:pt x="60008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78"/>
          <p:cNvSpPr/>
          <p:nvPr/>
        </p:nvSpPr>
        <p:spPr>
          <a:xfrm>
            <a:off x="6269354" y="3584705"/>
            <a:ext cx="120017" cy="152906"/>
          </a:xfrm>
          <a:custGeom>
            <a:avLst/>
            <a:gdLst/>
            <a:ahLst/>
            <a:cxnLst/>
            <a:rect l="0" t="0" r="0" b="0"/>
            <a:pathLst>
              <a:path w="120017" h="152906">
                <a:moveTo>
                  <a:pt x="0" y="24317"/>
                </a:moveTo>
                <a:lnTo>
                  <a:pt x="18204" y="15215"/>
                </a:lnTo>
                <a:lnTo>
                  <a:pt x="25471" y="12534"/>
                </a:lnTo>
                <a:lnTo>
                  <a:pt x="32221" y="10747"/>
                </a:lnTo>
                <a:lnTo>
                  <a:pt x="48611" y="7808"/>
                </a:lnTo>
                <a:lnTo>
                  <a:pt x="74945" y="3327"/>
                </a:lnTo>
                <a:lnTo>
                  <a:pt x="86159" y="1752"/>
                </a:lnTo>
                <a:lnTo>
                  <a:pt x="95539" y="701"/>
                </a:lnTo>
                <a:lnTo>
                  <a:pt x="103698" y="0"/>
                </a:lnTo>
                <a:lnTo>
                  <a:pt x="109137" y="486"/>
                </a:lnTo>
                <a:lnTo>
                  <a:pt x="112764" y="1762"/>
                </a:lnTo>
                <a:lnTo>
                  <a:pt x="115181" y="3565"/>
                </a:lnTo>
                <a:lnTo>
                  <a:pt x="115839" y="5720"/>
                </a:lnTo>
                <a:lnTo>
                  <a:pt x="115327" y="8109"/>
                </a:lnTo>
                <a:lnTo>
                  <a:pt x="107660" y="23338"/>
                </a:lnTo>
                <a:lnTo>
                  <a:pt x="99396" y="33190"/>
                </a:lnTo>
                <a:lnTo>
                  <a:pt x="87219" y="46424"/>
                </a:lnTo>
                <a:lnTo>
                  <a:pt x="72434" y="61915"/>
                </a:lnTo>
                <a:lnTo>
                  <a:pt x="61624" y="74148"/>
                </a:lnTo>
                <a:lnTo>
                  <a:pt x="53466" y="84207"/>
                </a:lnTo>
                <a:lnTo>
                  <a:pt x="47074" y="92819"/>
                </a:lnTo>
                <a:lnTo>
                  <a:pt x="41861" y="100465"/>
                </a:lnTo>
                <a:lnTo>
                  <a:pt x="37432" y="107467"/>
                </a:lnTo>
                <a:lnTo>
                  <a:pt x="28032" y="123292"/>
                </a:lnTo>
                <a:lnTo>
                  <a:pt x="26747" y="127996"/>
                </a:lnTo>
                <a:lnTo>
                  <a:pt x="26403" y="130584"/>
                </a:lnTo>
                <a:lnTo>
                  <a:pt x="27127" y="133261"/>
                </a:lnTo>
                <a:lnTo>
                  <a:pt x="28563" y="135999"/>
                </a:lnTo>
                <a:lnTo>
                  <a:pt x="30472" y="138777"/>
                </a:lnTo>
                <a:lnTo>
                  <a:pt x="32697" y="141581"/>
                </a:lnTo>
                <a:lnTo>
                  <a:pt x="35134" y="144403"/>
                </a:lnTo>
                <a:lnTo>
                  <a:pt x="37710" y="147237"/>
                </a:lnTo>
                <a:lnTo>
                  <a:pt x="42285" y="149126"/>
                </a:lnTo>
                <a:lnTo>
                  <a:pt x="48193" y="150386"/>
                </a:lnTo>
                <a:lnTo>
                  <a:pt x="54989" y="151225"/>
                </a:lnTo>
                <a:lnTo>
                  <a:pt x="60472" y="151785"/>
                </a:lnTo>
                <a:lnTo>
                  <a:pt x="65080" y="152158"/>
                </a:lnTo>
                <a:lnTo>
                  <a:pt x="69104" y="152407"/>
                </a:lnTo>
                <a:lnTo>
                  <a:pt x="81196" y="152683"/>
                </a:lnTo>
                <a:lnTo>
                  <a:pt x="120016" y="15290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79"/>
          <p:cNvSpPr/>
          <p:nvPr/>
        </p:nvSpPr>
        <p:spPr>
          <a:xfrm>
            <a:off x="6442101" y="3600484"/>
            <a:ext cx="147484" cy="162844"/>
          </a:xfrm>
          <a:custGeom>
            <a:avLst/>
            <a:gdLst/>
            <a:ahLst/>
            <a:cxnLst/>
            <a:rect l="0" t="0" r="0" b="0"/>
            <a:pathLst>
              <a:path w="147484" h="162844">
                <a:moveTo>
                  <a:pt x="15849" y="77118"/>
                </a:moveTo>
                <a:lnTo>
                  <a:pt x="3078" y="51578"/>
                </a:lnTo>
                <a:lnTo>
                  <a:pt x="1620" y="44851"/>
                </a:lnTo>
                <a:lnTo>
                  <a:pt x="648" y="36557"/>
                </a:lnTo>
                <a:lnTo>
                  <a:pt x="0" y="27217"/>
                </a:lnTo>
                <a:lnTo>
                  <a:pt x="520" y="20991"/>
                </a:lnTo>
                <a:lnTo>
                  <a:pt x="1820" y="16840"/>
                </a:lnTo>
                <a:lnTo>
                  <a:pt x="3638" y="14073"/>
                </a:lnTo>
                <a:lnTo>
                  <a:pt x="5804" y="12228"/>
                </a:lnTo>
                <a:lnTo>
                  <a:pt x="8199" y="10998"/>
                </a:lnTo>
                <a:lnTo>
                  <a:pt x="10749" y="10178"/>
                </a:lnTo>
                <a:lnTo>
                  <a:pt x="19117" y="8679"/>
                </a:lnTo>
                <a:lnTo>
                  <a:pt x="46194" y="4473"/>
                </a:lnTo>
                <a:lnTo>
                  <a:pt x="57986" y="2971"/>
                </a:lnTo>
                <a:lnTo>
                  <a:pt x="67753" y="1969"/>
                </a:lnTo>
                <a:lnTo>
                  <a:pt x="82732" y="856"/>
                </a:lnTo>
                <a:lnTo>
                  <a:pt x="92565" y="361"/>
                </a:lnTo>
                <a:lnTo>
                  <a:pt x="124312" y="44"/>
                </a:lnTo>
                <a:lnTo>
                  <a:pt x="134858" y="0"/>
                </a:lnTo>
                <a:lnTo>
                  <a:pt x="139003" y="941"/>
                </a:lnTo>
                <a:lnTo>
                  <a:pt x="142719" y="2521"/>
                </a:lnTo>
                <a:lnTo>
                  <a:pt x="146149" y="4527"/>
                </a:lnTo>
                <a:lnTo>
                  <a:pt x="147483" y="6816"/>
                </a:lnTo>
                <a:lnTo>
                  <a:pt x="147420" y="9295"/>
                </a:lnTo>
                <a:lnTo>
                  <a:pt x="146425" y="11900"/>
                </a:lnTo>
                <a:lnTo>
                  <a:pt x="145762" y="14590"/>
                </a:lnTo>
                <a:lnTo>
                  <a:pt x="145320" y="17335"/>
                </a:lnTo>
                <a:lnTo>
                  <a:pt x="145026" y="20118"/>
                </a:lnTo>
                <a:lnTo>
                  <a:pt x="144829" y="22925"/>
                </a:lnTo>
                <a:lnTo>
                  <a:pt x="144698" y="25750"/>
                </a:lnTo>
                <a:lnTo>
                  <a:pt x="144610" y="28585"/>
                </a:lnTo>
                <a:lnTo>
                  <a:pt x="144488" y="46228"/>
                </a:lnTo>
                <a:lnTo>
                  <a:pt x="143518" y="52715"/>
                </a:lnTo>
                <a:lnTo>
                  <a:pt x="141919" y="58944"/>
                </a:lnTo>
                <a:lnTo>
                  <a:pt x="139901" y="65002"/>
                </a:lnTo>
                <a:lnTo>
                  <a:pt x="137602" y="72851"/>
                </a:lnTo>
                <a:lnTo>
                  <a:pt x="132509" y="91732"/>
                </a:lnTo>
                <a:lnTo>
                  <a:pt x="129818" y="99243"/>
                </a:lnTo>
                <a:lnTo>
                  <a:pt x="127070" y="105203"/>
                </a:lnTo>
                <a:lnTo>
                  <a:pt x="124286" y="110129"/>
                </a:lnTo>
                <a:lnTo>
                  <a:pt x="122430" y="114365"/>
                </a:lnTo>
                <a:lnTo>
                  <a:pt x="121193" y="118142"/>
                </a:lnTo>
                <a:lnTo>
                  <a:pt x="110146" y="16284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280"/>
          <p:cNvSpPr/>
          <p:nvPr/>
        </p:nvSpPr>
        <p:spPr>
          <a:xfrm>
            <a:off x="6183770" y="3574732"/>
            <a:ext cx="59868" cy="248604"/>
          </a:xfrm>
          <a:custGeom>
            <a:avLst/>
            <a:gdLst/>
            <a:ahLst/>
            <a:cxnLst/>
            <a:rect l="0" t="0" r="0" b="0"/>
            <a:pathLst>
              <a:path w="59868" h="248604">
                <a:moveTo>
                  <a:pt x="59867" y="0"/>
                </a:moveTo>
                <a:lnTo>
                  <a:pt x="36004" y="23863"/>
                </a:lnTo>
                <a:lnTo>
                  <a:pt x="31576" y="29244"/>
                </a:lnTo>
                <a:lnTo>
                  <a:pt x="27671" y="34736"/>
                </a:lnTo>
                <a:lnTo>
                  <a:pt x="24116" y="40302"/>
                </a:lnTo>
                <a:lnTo>
                  <a:pt x="21745" y="44966"/>
                </a:lnTo>
                <a:lnTo>
                  <a:pt x="20165" y="49027"/>
                </a:lnTo>
                <a:lnTo>
                  <a:pt x="19111" y="52688"/>
                </a:lnTo>
                <a:lnTo>
                  <a:pt x="17456" y="57033"/>
                </a:lnTo>
                <a:lnTo>
                  <a:pt x="15401" y="61834"/>
                </a:lnTo>
                <a:lnTo>
                  <a:pt x="10577" y="72250"/>
                </a:lnTo>
                <a:lnTo>
                  <a:pt x="5258" y="83228"/>
                </a:lnTo>
                <a:lnTo>
                  <a:pt x="3458" y="88823"/>
                </a:lnTo>
                <a:lnTo>
                  <a:pt x="2259" y="94458"/>
                </a:lnTo>
                <a:lnTo>
                  <a:pt x="1459" y="100120"/>
                </a:lnTo>
                <a:lnTo>
                  <a:pt x="926" y="105799"/>
                </a:lnTo>
                <a:lnTo>
                  <a:pt x="571" y="111490"/>
                </a:lnTo>
                <a:lnTo>
                  <a:pt x="176" y="122894"/>
                </a:lnTo>
                <a:lnTo>
                  <a:pt x="0" y="134312"/>
                </a:lnTo>
                <a:lnTo>
                  <a:pt x="906" y="141929"/>
                </a:lnTo>
                <a:lnTo>
                  <a:pt x="2462" y="150817"/>
                </a:lnTo>
                <a:lnTo>
                  <a:pt x="4453" y="160552"/>
                </a:lnTo>
                <a:lnTo>
                  <a:pt x="6731" y="168947"/>
                </a:lnTo>
                <a:lnTo>
                  <a:pt x="9203" y="176449"/>
                </a:lnTo>
                <a:lnTo>
                  <a:pt x="11804" y="183355"/>
                </a:lnTo>
                <a:lnTo>
                  <a:pt x="14490" y="188912"/>
                </a:lnTo>
                <a:lnTo>
                  <a:pt x="17233" y="193569"/>
                </a:lnTo>
                <a:lnTo>
                  <a:pt x="20014" y="197626"/>
                </a:lnTo>
                <a:lnTo>
                  <a:pt x="22821" y="201283"/>
                </a:lnTo>
                <a:lnTo>
                  <a:pt x="25645" y="204674"/>
                </a:lnTo>
                <a:lnTo>
                  <a:pt x="28480" y="207887"/>
                </a:lnTo>
                <a:lnTo>
                  <a:pt x="34170" y="213997"/>
                </a:lnTo>
                <a:lnTo>
                  <a:pt x="59867" y="24860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281"/>
          <p:cNvSpPr/>
          <p:nvPr/>
        </p:nvSpPr>
        <p:spPr>
          <a:xfrm>
            <a:off x="6620827" y="3557587"/>
            <a:ext cx="110949" cy="222886"/>
          </a:xfrm>
          <a:custGeom>
            <a:avLst/>
            <a:gdLst/>
            <a:ahLst/>
            <a:cxnLst/>
            <a:rect l="0" t="0" r="0" b="0"/>
            <a:pathLst>
              <a:path w="110949" h="222886">
                <a:moveTo>
                  <a:pt x="0" y="0"/>
                </a:moveTo>
                <a:lnTo>
                  <a:pt x="9102" y="4551"/>
                </a:lnTo>
                <a:lnTo>
                  <a:pt x="15593" y="8749"/>
                </a:lnTo>
                <a:lnTo>
                  <a:pt x="23730" y="14405"/>
                </a:lnTo>
                <a:lnTo>
                  <a:pt x="32966" y="21034"/>
                </a:lnTo>
                <a:lnTo>
                  <a:pt x="41027" y="26405"/>
                </a:lnTo>
                <a:lnTo>
                  <a:pt x="48307" y="30938"/>
                </a:lnTo>
                <a:lnTo>
                  <a:pt x="55064" y="34913"/>
                </a:lnTo>
                <a:lnTo>
                  <a:pt x="70193" y="44409"/>
                </a:lnTo>
                <a:lnTo>
                  <a:pt x="78228" y="49609"/>
                </a:lnTo>
                <a:lnTo>
                  <a:pt x="83584" y="54980"/>
                </a:lnTo>
                <a:lnTo>
                  <a:pt x="87155" y="60466"/>
                </a:lnTo>
                <a:lnTo>
                  <a:pt x="89537" y="66028"/>
                </a:lnTo>
                <a:lnTo>
                  <a:pt x="92076" y="70689"/>
                </a:lnTo>
                <a:lnTo>
                  <a:pt x="94722" y="74749"/>
                </a:lnTo>
                <a:lnTo>
                  <a:pt x="97438" y="78407"/>
                </a:lnTo>
                <a:lnTo>
                  <a:pt x="100201" y="82752"/>
                </a:lnTo>
                <a:lnTo>
                  <a:pt x="102995" y="87553"/>
                </a:lnTo>
                <a:lnTo>
                  <a:pt x="105811" y="92659"/>
                </a:lnTo>
                <a:lnTo>
                  <a:pt x="107688" y="98920"/>
                </a:lnTo>
                <a:lnTo>
                  <a:pt x="108940" y="105952"/>
                </a:lnTo>
                <a:lnTo>
                  <a:pt x="109774" y="113497"/>
                </a:lnTo>
                <a:lnTo>
                  <a:pt x="110330" y="120432"/>
                </a:lnTo>
                <a:lnTo>
                  <a:pt x="110701" y="126960"/>
                </a:lnTo>
                <a:lnTo>
                  <a:pt x="110948" y="133218"/>
                </a:lnTo>
                <a:lnTo>
                  <a:pt x="110161" y="140247"/>
                </a:lnTo>
                <a:lnTo>
                  <a:pt x="108683" y="147791"/>
                </a:lnTo>
                <a:lnTo>
                  <a:pt x="106745" y="155677"/>
                </a:lnTo>
                <a:lnTo>
                  <a:pt x="104501" y="162840"/>
                </a:lnTo>
                <a:lnTo>
                  <a:pt x="102052" y="169520"/>
                </a:lnTo>
                <a:lnTo>
                  <a:pt x="99468" y="175878"/>
                </a:lnTo>
                <a:lnTo>
                  <a:pt x="96792" y="181070"/>
                </a:lnTo>
                <a:lnTo>
                  <a:pt x="94055" y="185483"/>
                </a:lnTo>
                <a:lnTo>
                  <a:pt x="91278" y="189378"/>
                </a:lnTo>
                <a:lnTo>
                  <a:pt x="88475" y="193880"/>
                </a:lnTo>
                <a:lnTo>
                  <a:pt x="85653" y="198786"/>
                </a:lnTo>
                <a:lnTo>
                  <a:pt x="82820" y="203961"/>
                </a:lnTo>
                <a:lnTo>
                  <a:pt x="79978" y="208364"/>
                </a:lnTo>
                <a:lnTo>
                  <a:pt x="77132" y="212252"/>
                </a:lnTo>
                <a:lnTo>
                  <a:pt x="68580" y="22288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282"/>
          <p:cNvSpPr/>
          <p:nvPr/>
        </p:nvSpPr>
        <p:spPr>
          <a:xfrm>
            <a:off x="4606441" y="2966085"/>
            <a:ext cx="94147" cy="257176"/>
          </a:xfrm>
          <a:custGeom>
            <a:avLst/>
            <a:gdLst/>
            <a:ahLst/>
            <a:cxnLst/>
            <a:rect l="0" t="0" r="0" b="0"/>
            <a:pathLst>
              <a:path w="94147" h="257176">
                <a:moveTo>
                  <a:pt x="94146" y="0"/>
                </a:moveTo>
                <a:lnTo>
                  <a:pt x="75943" y="9101"/>
                </a:lnTo>
                <a:lnTo>
                  <a:pt x="69628" y="12735"/>
                </a:lnTo>
                <a:lnTo>
                  <a:pt x="64466" y="16110"/>
                </a:lnTo>
                <a:lnTo>
                  <a:pt x="60072" y="19312"/>
                </a:lnTo>
                <a:lnTo>
                  <a:pt x="56190" y="23352"/>
                </a:lnTo>
                <a:lnTo>
                  <a:pt x="52649" y="27950"/>
                </a:lnTo>
                <a:lnTo>
                  <a:pt x="49337" y="32921"/>
                </a:lnTo>
                <a:lnTo>
                  <a:pt x="45223" y="40045"/>
                </a:lnTo>
                <a:lnTo>
                  <a:pt x="35572" y="58120"/>
                </a:lnTo>
                <a:lnTo>
                  <a:pt x="14513" y="99345"/>
                </a:lnTo>
                <a:lnTo>
                  <a:pt x="11529" y="106235"/>
                </a:lnTo>
                <a:lnTo>
                  <a:pt x="8588" y="113685"/>
                </a:lnTo>
                <a:lnTo>
                  <a:pt x="5675" y="121510"/>
                </a:lnTo>
                <a:lnTo>
                  <a:pt x="3733" y="128632"/>
                </a:lnTo>
                <a:lnTo>
                  <a:pt x="2438" y="135284"/>
                </a:lnTo>
                <a:lnTo>
                  <a:pt x="1575" y="141624"/>
                </a:lnTo>
                <a:lnTo>
                  <a:pt x="1000" y="147756"/>
                </a:lnTo>
                <a:lnTo>
                  <a:pt x="616" y="153749"/>
                </a:lnTo>
                <a:lnTo>
                  <a:pt x="190" y="165488"/>
                </a:lnTo>
                <a:lnTo>
                  <a:pt x="0" y="177055"/>
                </a:lnTo>
                <a:lnTo>
                  <a:pt x="902" y="184712"/>
                </a:lnTo>
                <a:lnTo>
                  <a:pt x="2456" y="193626"/>
                </a:lnTo>
                <a:lnTo>
                  <a:pt x="4444" y="203379"/>
                </a:lnTo>
                <a:lnTo>
                  <a:pt x="6722" y="211786"/>
                </a:lnTo>
                <a:lnTo>
                  <a:pt x="9194" y="219295"/>
                </a:lnTo>
                <a:lnTo>
                  <a:pt x="11794" y="226207"/>
                </a:lnTo>
                <a:lnTo>
                  <a:pt x="14480" y="231767"/>
                </a:lnTo>
                <a:lnTo>
                  <a:pt x="17223" y="236426"/>
                </a:lnTo>
                <a:lnTo>
                  <a:pt x="34138" y="25717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283"/>
          <p:cNvSpPr/>
          <p:nvPr/>
        </p:nvSpPr>
        <p:spPr>
          <a:xfrm>
            <a:off x="5292090" y="3060382"/>
            <a:ext cx="126736" cy="240031"/>
          </a:xfrm>
          <a:custGeom>
            <a:avLst/>
            <a:gdLst/>
            <a:ahLst/>
            <a:cxnLst/>
            <a:rect l="0" t="0" r="0" b="0"/>
            <a:pathLst>
              <a:path w="126736" h="240031">
                <a:moveTo>
                  <a:pt x="0" y="0"/>
                </a:moveTo>
                <a:lnTo>
                  <a:pt x="18203" y="0"/>
                </a:lnTo>
                <a:lnTo>
                  <a:pt x="25470" y="953"/>
                </a:lnTo>
                <a:lnTo>
                  <a:pt x="32220" y="2540"/>
                </a:lnTo>
                <a:lnTo>
                  <a:pt x="61292" y="11932"/>
                </a:lnTo>
                <a:lnTo>
                  <a:pt x="68483" y="14622"/>
                </a:lnTo>
                <a:lnTo>
                  <a:pt x="75183" y="17368"/>
                </a:lnTo>
                <a:lnTo>
                  <a:pt x="81554" y="20151"/>
                </a:lnTo>
                <a:lnTo>
                  <a:pt x="93714" y="25784"/>
                </a:lnTo>
                <a:lnTo>
                  <a:pt x="99623" y="28619"/>
                </a:lnTo>
                <a:lnTo>
                  <a:pt x="104515" y="32415"/>
                </a:lnTo>
                <a:lnTo>
                  <a:pt x="108729" y="36850"/>
                </a:lnTo>
                <a:lnTo>
                  <a:pt x="112491" y="41711"/>
                </a:lnTo>
                <a:lnTo>
                  <a:pt x="115951" y="47810"/>
                </a:lnTo>
                <a:lnTo>
                  <a:pt x="119211" y="54733"/>
                </a:lnTo>
                <a:lnTo>
                  <a:pt x="122336" y="62206"/>
                </a:lnTo>
                <a:lnTo>
                  <a:pt x="124420" y="71951"/>
                </a:lnTo>
                <a:lnTo>
                  <a:pt x="125809" y="83210"/>
                </a:lnTo>
                <a:lnTo>
                  <a:pt x="126735" y="95478"/>
                </a:lnTo>
                <a:lnTo>
                  <a:pt x="126400" y="105562"/>
                </a:lnTo>
                <a:lnTo>
                  <a:pt x="125224" y="114190"/>
                </a:lnTo>
                <a:lnTo>
                  <a:pt x="123487" y="121847"/>
                </a:lnTo>
                <a:lnTo>
                  <a:pt x="120425" y="131714"/>
                </a:lnTo>
                <a:lnTo>
                  <a:pt x="116478" y="143054"/>
                </a:lnTo>
                <a:lnTo>
                  <a:pt x="111942" y="155377"/>
                </a:lnTo>
                <a:lnTo>
                  <a:pt x="107013" y="167402"/>
                </a:lnTo>
                <a:lnTo>
                  <a:pt x="101821" y="179229"/>
                </a:lnTo>
                <a:lnTo>
                  <a:pt x="96456" y="190923"/>
                </a:lnTo>
                <a:lnTo>
                  <a:pt x="91926" y="199672"/>
                </a:lnTo>
                <a:lnTo>
                  <a:pt x="87954" y="206457"/>
                </a:lnTo>
                <a:lnTo>
                  <a:pt x="84354" y="211933"/>
                </a:lnTo>
                <a:lnTo>
                  <a:pt x="81000" y="216536"/>
                </a:lnTo>
                <a:lnTo>
                  <a:pt x="77813" y="220558"/>
                </a:lnTo>
                <a:lnTo>
                  <a:pt x="60007" y="24003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284"/>
          <p:cNvSpPr/>
          <p:nvPr/>
        </p:nvSpPr>
        <p:spPr>
          <a:xfrm>
            <a:off x="5498535" y="3874770"/>
            <a:ext cx="50731" cy="111379"/>
          </a:xfrm>
          <a:custGeom>
            <a:avLst/>
            <a:gdLst/>
            <a:ahLst/>
            <a:cxnLst/>
            <a:rect l="0" t="0" r="0" b="0"/>
            <a:pathLst>
              <a:path w="50731" h="111379">
                <a:moveTo>
                  <a:pt x="16440" y="0"/>
                </a:moveTo>
                <a:lnTo>
                  <a:pt x="16440" y="13652"/>
                </a:lnTo>
                <a:lnTo>
                  <a:pt x="14535" y="25294"/>
                </a:lnTo>
                <a:lnTo>
                  <a:pt x="11360" y="40675"/>
                </a:lnTo>
                <a:lnTo>
                  <a:pt x="7338" y="58549"/>
                </a:lnTo>
                <a:lnTo>
                  <a:pt x="4656" y="71418"/>
                </a:lnTo>
                <a:lnTo>
                  <a:pt x="2869" y="80949"/>
                </a:lnTo>
                <a:lnTo>
                  <a:pt x="1678" y="88256"/>
                </a:lnTo>
                <a:lnTo>
                  <a:pt x="883" y="94079"/>
                </a:lnTo>
                <a:lnTo>
                  <a:pt x="354" y="98915"/>
                </a:lnTo>
                <a:lnTo>
                  <a:pt x="0" y="103090"/>
                </a:lnTo>
                <a:lnTo>
                  <a:pt x="718" y="105874"/>
                </a:lnTo>
                <a:lnTo>
                  <a:pt x="2148" y="107730"/>
                </a:lnTo>
                <a:lnTo>
                  <a:pt x="4055" y="108967"/>
                </a:lnTo>
                <a:lnTo>
                  <a:pt x="6278" y="109792"/>
                </a:lnTo>
                <a:lnTo>
                  <a:pt x="8712" y="110342"/>
                </a:lnTo>
                <a:lnTo>
                  <a:pt x="14913" y="111225"/>
                </a:lnTo>
                <a:lnTo>
                  <a:pt x="16375" y="111297"/>
                </a:lnTo>
                <a:lnTo>
                  <a:pt x="20538" y="111378"/>
                </a:lnTo>
                <a:lnTo>
                  <a:pt x="24887" y="110447"/>
                </a:lnTo>
                <a:lnTo>
                  <a:pt x="30644" y="108874"/>
                </a:lnTo>
                <a:lnTo>
                  <a:pt x="50730" y="10287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285"/>
          <p:cNvSpPr/>
          <p:nvPr/>
        </p:nvSpPr>
        <p:spPr>
          <a:xfrm>
            <a:off x="5532120" y="3883342"/>
            <a:ext cx="68581" cy="188596"/>
          </a:xfrm>
          <a:custGeom>
            <a:avLst/>
            <a:gdLst/>
            <a:ahLst/>
            <a:cxnLst/>
            <a:rect l="0" t="0" r="0" b="0"/>
            <a:pathLst>
              <a:path w="68581" h="188596">
                <a:moveTo>
                  <a:pt x="68580" y="0"/>
                </a:moveTo>
                <a:lnTo>
                  <a:pt x="64029" y="9102"/>
                </a:lnTo>
                <a:lnTo>
                  <a:pt x="62688" y="12735"/>
                </a:lnTo>
                <a:lnTo>
                  <a:pt x="61794" y="16111"/>
                </a:lnTo>
                <a:lnTo>
                  <a:pt x="61199" y="19313"/>
                </a:lnTo>
                <a:lnTo>
                  <a:pt x="58896" y="24305"/>
                </a:lnTo>
                <a:lnTo>
                  <a:pt x="55457" y="30491"/>
                </a:lnTo>
                <a:lnTo>
                  <a:pt x="51258" y="37472"/>
                </a:lnTo>
                <a:lnTo>
                  <a:pt x="46554" y="46889"/>
                </a:lnTo>
                <a:lnTo>
                  <a:pt x="41514" y="57929"/>
                </a:lnTo>
                <a:lnTo>
                  <a:pt x="36248" y="70052"/>
                </a:lnTo>
                <a:lnTo>
                  <a:pt x="32738" y="80039"/>
                </a:lnTo>
                <a:lnTo>
                  <a:pt x="30398" y="88602"/>
                </a:lnTo>
                <a:lnTo>
                  <a:pt x="28837" y="96216"/>
                </a:lnTo>
                <a:lnTo>
                  <a:pt x="26845" y="102244"/>
                </a:lnTo>
                <a:lnTo>
                  <a:pt x="24564" y="107215"/>
                </a:lnTo>
                <a:lnTo>
                  <a:pt x="22091" y="111481"/>
                </a:lnTo>
                <a:lnTo>
                  <a:pt x="20443" y="116231"/>
                </a:lnTo>
                <a:lnTo>
                  <a:pt x="19343" y="121303"/>
                </a:lnTo>
                <a:lnTo>
                  <a:pt x="18610" y="126588"/>
                </a:lnTo>
                <a:lnTo>
                  <a:pt x="17169" y="132017"/>
                </a:lnTo>
                <a:lnTo>
                  <a:pt x="15256" y="137542"/>
                </a:lnTo>
                <a:lnTo>
                  <a:pt x="13028" y="143129"/>
                </a:lnTo>
                <a:lnTo>
                  <a:pt x="10590" y="148760"/>
                </a:lnTo>
                <a:lnTo>
                  <a:pt x="8013" y="154418"/>
                </a:lnTo>
                <a:lnTo>
                  <a:pt x="0" y="18859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286"/>
          <p:cNvSpPr/>
          <p:nvPr/>
        </p:nvSpPr>
        <p:spPr>
          <a:xfrm>
            <a:off x="5618482" y="3926204"/>
            <a:ext cx="116480" cy="141758"/>
          </a:xfrm>
          <a:custGeom>
            <a:avLst/>
            <a:gdLst/>
            <a:ahLst/>
            <a:cxnLst/>
            <a:rect l="0" t="0" r="0" b="0"/>
            <a:pathLst>
              <a:path w="116480" h="141758">
                <a:moveTo>
                  <a:pt x="76515" y="0"/>
                </a:moveTo>
                <a:lnTo>
                  <a:pt x="67413" y="4551"/>
                </a:lnTo>
                <a:lnTo>
                  <a:pt x="63780" y="6844"/>
                </a:lnTo>
                <a:lnTo>
                  <a:pt x="60405" y="9326"/>
                </a:lnTo>
                <a:lnTo>
                  <a:pt x="57202" y="11932"/>
                </a:lnTo>
                <a:lnTo>
                  <a:pt x="54115" y="14622"/>
                </a:lnTo>
                <a:lnTo>
                  <a:pt x="51104" y="17369"/>
                </a:lnTo>
                <a:lnTo>
                  <a:pt x="48144" y="20152"/>
                </a:lnTo>
                <a:lnTo>
                  <a:pt x="44266" y="24865"/>
                </a:lnTo>
                <a:lnTo>
                  <a:pt x="39776" y="30864"/>
                </a:lnTo>
                <a:lnTo>
                  <a:pt x="34877" y="37721"/>
                </a:lnTo>
                <a:lnTo>
                  <a:pt x="29706" y="46103"/>
                </a:lnTo>
                <a:lnTo>
                  <a:pt x="24354" y="55501"/>
                </a:lnTo>
                <a:lnTo>
                  <a:pt x="18882" y="65575"/>
                </a:lnTo>
                <a:lnTo>
                  <a:pt x="14280" y="73244"/>
                </a:lnTo>
                <a:lnTo>
                  <a:pt x="10260" y="79310"/>
                </a:lnTo>
                <a:lnTo>
                  <a:pt x="6628" y="84306"/>
                </a:lnTo>
                <a:lnTo>
                  <a:pt x="4206" y="89542"/>
                </a:lnTo>
                <a:lnTo>
                  <a:pt x="2591" y="94937"/>
                </a:lnTo>
                <a:lnTo>
                  <a:pt x="1515" y="100439"/>
                </a:lnTo>
                <a:lnTo>
                  <a:pt x="798" y="105060"/>
                </a:lnTo>
                <a:lnTo>
                  <a:pt x="319" y="109093"/>
                </a:lnTo>
                <a:lnTo>
                  <a:pt x="0" y="112733"/>
                </a:lnTo>
                <a:lnTo>
                  <a:pt x="740" y="116113"/>
                </a:lnTo>
                <a:lnTo>
                  <a:pt x="2186" y="119319"/>
                </a:lnTo>
                <a:lnTo>
                  <a:pt x="4102" y="122409"/>
                </a:lnTo>
                <a:lnTo>
                  <a:pt x="6332" y="125421"/>
                </a:lnTo>
                <a:lnTo>
                  <a:pt x="8772" y="128382"/>
                </a:lnTo>
                <a:lnTo>
                  <a:pt x="14980" y="135426"/>
                </a:lnTo>
                <a:lnTo>
                  <a:pt x="17394" y="136957"/>
                </a:lnTo>
                <a:lnTo>
                  <a:pt x="20908" y="138930"/>
                </a:lnTo>
                <a:lnTo>
                  <a:pt x="25156" y="141198"/>
                </a:lnTo>
                <a:lnTo>
                  <a:pt x="28941" y="141757"/>
                </a:lnTo>
                <a:lnTo>
                  <a:pt x="32417" y="141177"/>
                </a:lnTo>
                <a:lnTo>
                  <a:pt x="35686" y="139839"/>
                </a:lnTo>
                <a:lnTo>
                  <a:pt x="39771" y="138946"/>
                </a:lnTo>
                <a:lnTo>
                  <a:pt x="44399" y="138351"/>
                </a:lnTo>
                <a:lnTo>
                  <a:pt x="49389" y="137954"/>
                </a:lnTo>
                <a:lnTo>
                  <a:pt x="53669" y="136737"/>
                </a:lnTo>
                <a:lnTo>
                  <a:pt x="57475" y="134973"/>
                </a:lnTo>
                <a:lnTo>
                  <a:pt x="60964" y="132845"/>
                </a:lnTo>
                <a:lnTo>
                  <a:pt x="65195" y="130473"/>
                </a:lnTo>
                <a:lnTo>
                  <a:pt x="74977" y="125299"/>
                </a:lnTo>
                <a:lnTo>
                  <a:pt x="79300" y="122585"/>
                </a:lnTo>
                <a:lnTo>
                  <a:pt x="83134" y="119824"/>
                </a:lnTo>
                <a:lnTo>
                  <a:pt x="86643" y="117030"/>
                </a:lnTo>
                <a:lnTo>
                  <a:pt x="89934" y="113263"/>
                </a:lnTo>
                <a:lnTo>
                  <a:pt x="93081" y="108846"/>
                </a:lnTo>
                <a:lnTo>
                  <a:pt x="100070" y="97906"/>
                </a:lnTo>
                <a:lnTo>
                  <a:pt x="109527" y="83519"/>
                </a:lnTo>
                <a:lnTo>
                  <a:pt x="112811" y="75682"/>
                </a:lnTo>
                <a:lnTo>
                  <a:pt x="115000" y="67600"/>
                </a:lnTo>
                <a:lnTo>
                  <a:pt x="116459" y="59355"/>
                </a:lnTo>
                <a:lnTo>
                  <a:pt x="116479" y="51952"/>
                </a:lnTo>
                <a:lnTo>
                  <a:pt x="115540" y="45113"/>
                </a:lnTo>
                <a:lnTo>
                  <a:pt x="113962" y="38648"/>
                </a:lnTo>
                <a:lnTo>
                  <a:pt x="112910" y="33385"/>
                </a:lnTo>
                <a:lnTo>
                  <a:pt x="112208" y="28925"/>
                </a:lnTo>
                <a:lnTo>
                  <a:pt x="111741" y="24999"/>
                </a:lnTo>
                <a:lnTo>
                  <a:pt x="110476" y="22381"/>
                </a:lnTo>
                <a:lnTo>
                  <a:pt x="108681" y="20636"/>
                </a:lnTo>
                <a:lnTo>
                  <a:pt x="106531" y="19472"/>
                </a:lnTo>
                <a:lnTo>
                  <a:pt x="103194" y="18697"/>
                </a:lnTo>
                <a:lnTo>
                  <a:pt x="99063" y="18180"/>
                </a:lnTo>
                <a:lnTo>
                  <a:pt x="94405" y="17835"/>
                </a:lnTo>
                <a:lnTo>
                  <a:pt x="89394" y="18557"/>
                </a:lnTo>
                <a:lnTo>
                  <a:pt x="84149" y="19992"/>
                </a:lnTo>
                <a:lnTo>
                  <a:pt x="67943" y="25718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287"/>
          <p:cNvSpPr/>
          <p:nvPr/>
        </p:nvSpPr>
        <p:spPr>
          <a:xfrm>
            <a:off x="5767656" y="3951922"/>
            <a:ext cx="114977" cy="111289"/>
          </a:xfrm>
          <a:custGeom>
            <a:avLst/>
            <a:gdLst/>
            <a:ahLst/>
            <a:cxnLst/>
            <a:rect l="0" t="0" r="0" b="0"/>
            <a:pathLst>
              <a:path w="114977" h="111289">
                <a:moveTo>
                  <a:pt x="38784" y="8573"/>
                </a:moveTo>
                <a:lnTo>
                  <a:pt x="12090" y="35266"/>
                </a:lnTo>
                <a:lnTo>
                  <a:pt x="9558" y="39703"/>
                </a:lnTo>
                <a:lnTo>
                  <a:pt x="7870" y="44567"/>
                </a:lnTo>
                <a:lnTo>
                  <a:pt x="6745" y="49713"/>
                </a:lnTo>
                <a:lnTo>
                  <a:pt x="5041" y="56002"/>
                </a:lnTo>
                <a:lnTo>
                  <a:pt x="610" y="70610"/>
                </a:lnTo>
                <a:lnTo>
                  <a:pt x="0" y="76601"/>
                </a:lnTo>
                <a:lnTo>
                  <a:pt x="545" y="81548"/>
                </a:lnTo>
                <a:lnTo>
                  <a:pt x="1861" y="85797"/>
                </a:lnTo>
                <a:lnTo>
                  <a:pt x="2739" y="89583"/>
                </a:lnTo>
                <a:lnTo>
                  <a:pt x="3323" y="93060"/>
                </a:lnTo>
                <a:lnTo>
                  <a:pt x="3714" y="96330"/>
                </a:lnTo>
                <a:lnTo>
                  <a:pt x="4926" y="99462"/>
                </a:lnTo>
                <a:lnTo>
                  <a:pt x="6687" y="102503"/>
                </a:lnTo>
                <a:lnTo>
                  <a:pt x="8813" y="105483"/>
                </a:lnTo>
                <a:lnTo>
                  <a:pt x="12136" y="107470"/>
                </a:lnTo>
                <a:lnTo>
                  <a:pt x="16256" y="108794"/>
                </a:lnTo>
                <a:lnTo>
                  <a:pt x="20908" y="109677"/>
                </a:lnTo>
                <a:lnTo>
                  <a:pt x="24962" y="110265"/>
                </a:lnTo>
                <a:lnTo>
                  <a:pt x="28616" y="110658"/>
                </a:lnTo>
                <a:lnTo>
                  <a:pt x="32005" y="110919"/>
                </a:lnTo>
                <a:lnTo>
                  <a:pt x="36170" y="111094"/>
                </a:lnTo>
                <a:lnTo>
                  <a:pt x="45877" y="111288"/>
                </a:lnTo>
                <a:lnTo>
                  <a:pt x="50180" y="110387"/>
                </a:lnTo>
                <a:lnTo>
                  <a:pt x="54001" y="108834"/>
                </a:lnTo>
                <a:lnTo>
                  <a:pt x="57501" y="106846"/>
                </a:lnTo>
                <a:lnTo>
                  <a:pt x="60787" y="104568"/>
                </a:lnTo>
                <a:lnTo>
                  <a:pt x="63930" y="102097"/>
                </a:lnTo>
                <a:lnTo>
                  <a:pt x="66978" y="99497"/>
                </a:lnTo>
                <a:lnTo>
                  <a:pt x="69962" y="96812"/>
                </a:lnTo>
                <a:lnTo>
                  <a:pt x="75818" y="91287"/>
                </a:lnTo>
                <a:lnTo>
                  <a:pt x="89021" y="78271"/>
                </a:lnTo>
                <a:lnTo>
                  <a:pt x="94183" y="71231"/>
                </a:lnTo>
                <a:lnTo>
                  <a:pt x="99529" y="62727"/>
                </a:lnTo>
                <a:lnTo>
                  <a:pt x="104998" y="53248"/>
                </a:lnTo>
                <a:lnTo>
                  <a:pt x="108644" y="45024"/>
                </a:lnTo>
                <a:lnTo>
                  <a:pt x="111075" y="37636"/>
                </a:lnTo>
                <a:lnTo>
                  <a:pt x="112695" y="30806"/>
                </a:lnTo>
                <a:lnTo>
                  <a:pt x="113776" y="25299"/>
                </a:lnTo>
                <a:lnTo>
                  <a:pt x="114496" y="20676"/>
                </a:lnTo>
                <a:lnTo>
                  <a:pt x="114976" y="16642"/>
                </a:lnTo>
                <a:lnTo>
                  <a:pt x="114343" y="12999"/>
                </a:lnTo>
                <a:lnTo>
                  <a:pt x="112969" y="9619"/>
                </a:lnTo>
                <a:lnTo>
                  <a:pt x="111101" y="6413"/>
                </a:lnTo>
                <a:lnTo>
                  <a:pt x="108902" y="4275"/>
                </a:lnTo>
                <a:lnTo>
                  <a:pt x="106485" y="2850"/>
                </a:lnTo>
                <a:lnTo>
                  <a:pt x="103920" y="1900"/>
                </a:lnTo>
                <a:lnTo>
                  <a:pt x="101258" y="1267"/>
                </a:lnTo>
                <a:lnTo>
                  <a:pt x="98530" y="844"/>
                </a:lnTo>
                <a:lnTo>
                  <a:pt x="92681" y="251"/>
                </a:lnTo>
                <a:lnTo>
                  <a:pt x="81646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288"/>
          <p:cNvSpPr/>
          <p:nvPr/>
        </p:nvSpPr>
        <p:spPr>
          <a:xfrm>
            <a:off x="5986462" y="4011929"/>
            <a:ext cx="111443" cy="13278"/>
          </a:xfrm>
          <a:custGeom>
            <a:avLst/>
            <a:gdLst/>
            <a:ahLst/>
            <a:cxnLst/>
            <a:rect l="0" t="0" r="0" b="0"/>
            <a:pathLst>
              <a:path w="111443" h="13278">
                <a:moveTo>
                  <a:pt x="0" y="0"/>
                </a:moveTo>
                <a:lnTo>
                  <a:pt x="9102" y="4551"/>
                </a:lnTo>
                <a:lnTo>
                  <a:pt x="12735" y="5892"/>
                </a:lnTo>
                <a:lnTo>
                  <a:pt x="16111" y="6786"/>
                </a:lnTo>
                <a:lnTo>
                  <a:pt x="19313" y="7381"/>
                </a:lnTo>
                <a:lnTo>
                  <a:pt x="24305" y="8731"/>
                </a:lnTo>
                <a:lnTo>
                  <a:pt x="37472" y="12771"/>
                </a:lnTo>
                <a:lnTo>
                  <a:pt x="46889" y="13277"/>
                </a:lnTo>
                <a:lnTo>
                  <a:pt x="57930" y="12661"/>
                </a:lnTo>
                <a:lnTo>
                  <a:pt x="70052" y="11299"/>
                </a:lnTo>
                <a:lnTo>
                  <a:pt x="80039" y="10390"/>
                </a:lnTo>
                <a:lnTo>
                  <a:pt x="88602" y="9784"/>
                </a:lnTo>
                <a:lnTo>
                  <a:pt x="111442" y="857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289"/>
          <p:cNvSpPr/>
          <p:nvPr/>
        </p:nvSpPr>
        <p:spPr>
          <a:xfrm>
            <a:off x="6157912" y="3960528"/>
            <a:ext cx="120016" cy="145169"/>
          </a:xfrm>
          <a:custGeom>
            <a:avLst/>
            <a:gdLst/>
            <a:ahLst/>
            <a:cxnLst/>
            <a:rect l="0" t="0" r="0" b="0"/>
            <a:pathLst>
              <a:path w="120016" h="145169">
                <a:moveTo>
                  <a:pt x="0" y="17112"/>
                </a:moveTo>
                <a:lnTo>
                  <a:pt x="9102" y="12561"/>
                </a:lnTo>
                <a:lnTo>
                  <a:pt x="12735" y="11220"/>
                </a:lnTo>
                <a:lnTo>
                  <a:pt x="16111" y="10327"/>
                </a:lnTo>
                <a:lnTo>
                  <a:pt x="19313" y="9731"/>
                </a:lnTo>
                <a:lnTo>
                  <a:pt x="23352" y="8381"/>
                </a:lnTo>
                <a:lnTo>
                  <a:pt x="27951" y="6529"/>
                </a:lnTo>
                <a:lnTo>
                  <a:pt x="32921" y="4341"/>
                </a:lnTo>
                <a:lnTo>
                  <a:pt x="38140" y="2883"/>
                </a:lnTo>
                <a:lnTo>
                  <a:pt x="43524" y="1911"/>
                </a:lnTo>
                <a:lnTo>
                  <a:pt x="49019" y="1263"/>
                </a:lnTo>
                <a:lnTo>
                  <a:pt x="56492" y="831"/>
                </a:lnTo>
                <a:lnTo>
                  <a:pt x="74955" y="351"/>
                </a:lnTo>
                <a:lnTo>
                  <a:pt x="104531" y="0"/>
                </a:lnTo>
                <a:lnTo>
                  <a:pt x="106835" y="942"/>
                </a:lnTo>
                <a:lnTo>
                  <a:pt x="108371" y="2522"/>
                </a:lnTo>
                <a:lnTo>
                  <a:pt x="109394" y="4528"/>
                </a:lnTo>
                <a:lnTo>
                  <a:pt x="110077" y="6817"/>
                </a:lnTo>
                <a:lnTo>
                  <a:pt x="110533" y="9296"/>
                </a:lnTo>
                <a:lnTo>
                  <a:pt x="110835" y="11901"/>
                </a:lnTo>
                <a:lnTo>
                  <a:pt x="111038" y="14590"/>
                </a:lnTo>
                <a:lnTo>
                  <a:pt x="111173" y="17336"/>
                </a:lnTo>
                <a:lnTo>
                  <a:pt x="111263" y="20118"/>
                </a:lnTo>
                <a:lnTo>
                  <a:pt x="110370" y="23879"/>
                </a:lnTo>
                <a:lnTo>
                  <a:pt x="108823" y="28290"/>
                </a:lnTo>
                <a:lnTo>
                  <a:pt x="106839" y="33137"/>
                </a:lnTo>
                <a:lnTo>
                  <a:pt x="104563" y="37320"/>
                </a:lnTo>
                <a:lnTo>
                  <a:pt x="102094" y="41061"/>
                </a:lnTo>
                <a:lnTo>
                  <a:pt x="99495" y="44508"/>
                </a:lnTo>
                <a:lnTo>
                  <a:pt x="97763" y="48711"/>
                </a:lnTo>
                <a:lnTo>
                  <a:pt x="96608" y="53418"/>
                </a:lnTo>
                <a:lnTo>
                  <a:pt x="95838" y="58461"/>
                </a:lnTo>
                <a:lnTo>
                  <a:pt x="94372" y="62775"/>
                </a:lnTo>
                <a:lnTo>
                  <a:pt x="92442" y="66604"/>
                </a:lnTo>
                <a:lnTo>
                  <a:pt x="90203" y="70109"/>
                </a:lnTo>
                <a:lnTo>
                  <a:pt x="87758" y="74351"/>
                </a:lnTo>
                <a:lnTo>
                  <a:pt x="82501" y="84144"/>
                </a:lnTo>
                <a:lnTo>
                  <a:pt x="78813" y="92280"/>
                </a:lnTo>
                <a:lnTo>
                  <a:pt x="62861" y="130280"/>
                </a:lnTo>
                <a:lnTo>
                  <a:pt x="62862" y="133515"/>
                </a:lnTo>
                <a:lnTo>
                  <a:pt x="63815" y="136624"/>
                </a:lnTo>
                <a:lnTo>
                  <a:pt x="65404" y="139649"/>
                </a:lnTo>
                <a:lnTo>
                  <a:pt x="67415" y="141666"/>
                </a:lnTo>
                <a:lnTo>
                  <a:pt x="69709" y="143010"/>
                </a:lnTo>
                <a:lnTo>
                  <a:pt x="72190" y="143906"/>
                </a:lnTo>
                <a:lnTo>
                  <a:pt x="74797" y="144504"/>
                </a:lnTo>
                <a:lnTo>
                  <a:pt x="77487" y="144902"/>
                </a:lnTo>
                <a:lnTo>
                  <a:pt x="80233" y="145168"/>
                </a:lnTo>
                <a:lnTo>
                  <a:pt x="83969" y="144393"/>
                </a:lnTo>
                <a:lnTo>
                  <a:pt x="88364" y="142923"/>
                </a:lnTo>
                <a:lnTo>
                  <a:pt x="93199" y="140991"/>
                </a:lnTo>
                <a:lnTo>
                  <a:pt x="97375" y="139703"/>
                </a:lnTo>
                <a:lnTo>
                  <a:pt x="101112" y="138844"/>
                </a:lnTo>
                <a:lnTo>
                  <a:pt x="120015" y="137126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290"/>
          <p:cNvSpPr/>
          <p:nvPr/>
        </p:nvSpPr>
        <p:spPr>
          <a:xfrm>
            <a:off x="6334052" y="3965228"/>
            <a:ext cx="140522" cy="132427"/>
          </a:xfrm>
          <a:custGeom>
            <a:avLst/>
            <a:gdLst/>
            <a:ahLst/>
            <a:cxnLst/>
            <a:rect l="0" t="0" r="0" b="0"/>
            <a:pathLst>
              <a:path w="140522" h="132427">
                <a:moveTo>
                  <a:pt x="38173" y="89564"/>
                </a:moveTo>
                <a:lnTo>
                  <a:pt x="33622" y="80462"/>
                </a:lnTo>
                <a:lnTo>
                  <a:pt x="31329" y="76829"/>
                </a:lnTo>
                <a:lnTo>
                  <a:pt x="28847" y="73454"/>
                </a:lnTo>
                <a:lnTo>
                  <a:pt x="26241" y="70252"/>
                </a:lnTo>
                <a:lnTo>
                  <a:pt x="24503" y="67164"/>
                </a:lnTo>
                <a:lnTo>
                  <a:pt x="23345" y="64153"/>
                </a:lnTo>
                <a:lnTo>
                  <a:pt x="22572" y="61193"/>
                </a:lnTo>
                <a:lnTo>
                  <a:pt x="21105" y="57316"/>
                </a:lnTo>
                <a:lnTo>
                  <a:pt x="19174" y="52825"/>
                </a:lnTo>
                <a:lnTo>
                  <a:pt x="16934" y="47927"/>
                </a:lnTo>
                <a:lnTo>
                  <a:pt x="14489" y="44660"/>
                </a:lnTo>
                <a:lnTo>
                  <a:pt x="11906" y="42483"/>
                </a:lnTo>
                <a:lnTo>
                  <a:pt x="9231" y="41032"/>
                </a:lnTo>
                <a:lnTo>
                  <a:pt x="6496" y="39112"/>
                </a:lnTo>
                <a:lnTo>
                  <a:pt x="3720" y="36880"/>
                </a:lnTo>
                <a:lnTo>
                  <a:pt x="916" y="34439"/>
                </a:lnTo>
                <a:lnTo>
                  <a:pt x="0" y="32811"/>
                </a:lnTo>
                <a:lnTo>
                  <a:pt x="342" y="31726"/>
                </a:lnTo>
                <a:lnTo>
                  <a:pt x="1522" y="31003"/>
                </a:lnTo>
                <a:lnTo>
                  <a:pt x="4214" y="30521"/>
                </a:lnTo>
                <a:lnTo>
                  <a:pt x="7913" y="30200"/>
                </a:lnTo>
                <a:lnTo>
                  <a:pt x="12285" y="29985"/>
                </a:lnTo>
                <a:lnTo>
                  <a:pt x="27302" y="29747"/>
                </a:lnTo>
                <a:lnTo>
                  <a:pt x="36640" y="29684"/>
                </a:lnTo>
                <a:lnTo>
                  <a:pt x="45724" y="28689"/>
                </a:lnTo>
                <a:lnTo>
                  <a:pt x="54637" y="27073"/>
                </a:lnTo>
                <a:lnTo>
                  <a:pt x="63436" y="25043"/>
                </a:lnTo>
                <a:lnTo>
                  <a:pt x="70255" y="22738"/>
                </a:lnTo>
                <a:lnTo>
                  <a:pt x="75754" y="20248"/>
                </a:lnTo>
                <a:lnTo>
                  <a:pt x="80371" y="17636"/>
                </a:lnTo>
                <a:lnTo>
                  <a:pt x="86308" y="14942"/>
                </a:lnTo>
                <a:lnTo>
                  <a:pt x="93123" y="12194"/>
                </a:lnTo>
                <a:lnTo>
                  <a:pt x="100523" y="9409"/>
                </a:lnTo>
                <a:lnTo>
                  <a:pt x="106410" y="6600"/>
                </a:lnTo>
                <a:lnTo>
                  <a:pt x="111287" y="3775"/>
                </a:lnTo>
                <a:lnTo>
                  <a:pt x="115490" y="939"/>
                </a:lnTo>
                <a:lnTo>
                  <a:pt x="119245" y="0"/>
                </a:lnTo>
                <a:lnTo>
                  <a:pt x="122701" y="328"/>
                </a:lnTo>
                <a:lnTo>
                  <a:pt x="125957" y="1498"/>
                </a:lnTo>
                <a:lnTo>
                  <a:pt x="129081" y="2279"/>
                </a:lnTo>
                <a:lnTo>
                  <a:pt x="132116" y="2799"/>
                </a:lnTo>
                <a:lnTo>
                  <a:pt x="139279" y="3634"/>
                </a:lnTo>
                <a:lnTo>
                  <a:pt x="139867" y="6560"/>
                </a:lnTo>
                <a:lnTo>
                  <a:pt x="140259" y="11368"/>
                </a:lnTo>
                <a:lnTo>
                  <a:pt x="140521" y="17431"/>
                </a:lnTo>
                <a:lnTo>
                  <a:pt x="139742" y="23378"/>
                </a:lnTo>
                <a:lnTo>
                  <a:pt x="138271" y="29247"/>
                </a:lnTo>
                <a:lnTo>
                  <a:pt x="136337" y="35065"/>
                </a:lnTo>
                <a:lnTo>
                  <a:pt x="124515" y="75110"/>
                </a:lnTo>
                <a:lnTo>
                  <a:pt x="121452" y="87548"/>
                </a:lnTo>
                <a:lnTo>
                  <a:pt x="119409" y="97745"/>
                </a:lnTo>
                <a:lnTo>
                  <a:pt x="116132" y="118697"/>
                </a:lnTo>
                <a:lnTo>
                  <a:pt x="115863" y="121369"/>
                </a:lnTo>
                <a:lnTo>
                  <a:pt x="115684" y="124102"/>
                </a:lnTo>
                <a:lnTo>
                  <a:pt x="115325" y="132426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291"/>
          <p:cNvSpPr/>
          <p:nvPr/>
        </p:nvSpPr>
        <p:spPr>
          <a:xfrm>
            <a:off x="6560819" y="3994785"/>
            <a:ext cx="77154" cy="8573"/>
          </a:xfrm>
          <a:custGeom>
            <a:avLst/>
            <a:gdLst/>
            <a:ahLst/>
            <a:cxnLst/>
            <a:rect l="0" t="0" r="0" b="0"/>
            <a:pathLst>
              <a:path w="77154" h="8573">
                <a:moveTo>
                  <a:pt x="0" y="8572"/>
                </a:moveTo>
                <a:lnTo>
                  <a:pt x="18204" y="8572"/>
                </a:lnTo>
                <a:lnTo>
                  <a:pt x="24519" y="7619"/>
                </a:lnTo>
                <a:lnTo>
                  <a:pt x="29681" y="6032"/>
                </a:lnTo>
                <a:lnTo>
                  <a:pt x="34075" y="4021"/>
                </a:lnTo>
                <a:lnTo>
                  <a:pt x="39862" y="2681"/>
                </a:lnTo>
                <a:lnTo>
                  <a:pt x="46577" y="1787"/>
                </a:lnTo>
                <a:lnTo>
                  <a:pt x="77153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292"/>
          <p:cNvSpPr/>
          <p:nvPr/>
        </p:nvSpPr>
        <p:spPr>
          <a:xfrm>
            <a:off x="6569392" y="4071937"/>
            <a:ext cx="85726" cy="8574"/>
          </a:xfrm>
          <a:custGeom>
            <a:avLst/>
            <a:gdLst/>
            <a:ahLst/>
            <a:cxnLst/>
            <a:rect l="0" t="0" r="0" b="0"/>
            <a:pathLst>
              <a:path w="85726" h="8574">
                <a:moveTo>
                  <a:pt x="0" y="8573"/>
                </a:moveTo>
                <a:lnTo>
                  <a:pt x="18204" y="8573"/>
                </a:lnTo>
                <a:lnTo>
                  <a:pt x="26423" y="7620"/>
                </a:lnTo>
                <a:lnTo>
                  <a:pt x="34760" y="6033"/>
                </a:lnTo>
                <a:lnTo>
                  <a:pt x="43176" y="4022"/>
                </a:lnTo>
                <a:lnTo>
                  <a:pt x="50692" y="2681"/>
                </a:lnTo>
                <a:lnTo>
                  <a:pt x="57607" y="1787"/>
                </a:lnTo>
                <a:lnTo>
                  <a:pt x="85725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293"/>
          <p:cNvSpPr/>
          <p:nvPr/>
        </p:nvSpPr>
        <p:spPr>
          <a:xfrm>
            <a:off x="6689407" y="3978097"/>
            <a:ext cx="123952" cy="162421"/>
          </a:xfrm>
          <a:custGeom>
            <a:avLst/>
            <a:gdLst/>
            <a:ahLst/>
            <a:cxnLst/>
            <a:rect l="0" t="0" r="0" b="0"/>
            <a:pathLst>
              <a:path w="123952" h="162421">
                <a:moveTo>
                  <a:pt x="0" y="16688"/>
                </a:moveTo>
                <a:lnTo>
                  <a:pt x="9102" y="12137"/>
                </a:lnTo>
                <a:lnTo>
                  <a:pt x="12735" y="9844"/>
                </a:lnTo>
                <a:lnTo>
                  <a:pt x="16110" y="7363"/>
                </a:lnTo>
                <a:lnTo>
                  <a:pt x="19312" y="4756"/>
                </a:lnTo>
                <a:lnTo>
                  <a:pt x="24305" y="3018"/>
                </a:lnTo>
                <a:lnTo>
                  <a:pt x="30491" y="1860"/>
                </a:lnTo>
                <a:lnTo>
                  <a:pt x="37473" y="1088"/>
                </a:lnTo>
                <a:lnTo>
                  <a:pt x="45936" y="572"/>
                </a:lnTo>
                <a:lnTo>
                  <a:pt x="65501" y="0"/>
                </a:lnTo>
                <a:lnTo>
                  <a:pt x="73195" y="800"/>
                </a:lnTo>
                <a:lnTo>
                  <a:pt x="79277" y="2286"/>
                </a:lnTo>
                <a:lnTo>
                  <a:pt x="84284" y="4229"/>
                </a:lnTo>
                <a:lnTo>
                  <a:pt x="88574" y="5524"/>
                </a:lnTo>
                <a:lnTo>
                  <a:pt x="92387" y="6388"/>
                </a:lnTo>
                <a:lnTo>
                  <a:pt x="95881" y="6964"/>
                </a:lnTo>
                <a:lnTo>
                  <a:pt x="99163" y="8300"/>
                </a:lnTo>
                <a:lnTo>
                  <a:pt x="102304" y="10143"/>
                </a:lnTo>
                <a:lnTo>
                  <a:pt x="105350" y="12325"/>
                </a:lnTo>
                <a:lnTo>
                  <a:pt x="107382" y="16637"/>
                </a:lnTo>
                <a:lnTo>
                  <a:pt x="108735" y="22368"/>
                </a:lnTo>
                <a:lnTo>
                  <a:pt x="110908" y="38447"/>
                </a:lnTo>
                <a:lnTo>
                  <a:pt x="109181" y="41671"/>
                </a:lnTo>
                <a:lnTo>
                  <a:pt x="106125" y="45726"/>
                </a:lnTo>
                <a:lnTo>
                  <a:pt x="102183" y="50334"/>
                </a:lnTo>
                <a:lnTo>
                  <a:pt x="98601" y="53406"/>
                </a:lnTo>
                <a:lnTo>
                  <a:pt x="95262" y="55454"/>
                </a:lnTo>
                <a:lnTo>
                  <a:pt x="92083" y="56819"/>
                </a:lnTo>
                <a:lnTo>
                  <a:pt x="89011" y="58682"/>
                </a:lnTo>
                <a:lnTo>
                  <a:pt x="86011" y="60877"/>
                </a:lnTo>
                <a:lnTo>
                  <a:pt x="83058" y="63292"/>
                </a:lnTo>
                <a:lnTo>
                  <a:pt x="79185" y="64902"/>
                </a:lnTo>
                <a:lnTo>
                  <a:pt x="74697" y="65975"/>
                </a:lnTo>
                <a:lnTo>
                  <a:pt x="62909" y="67699"/>
                </a:lnTo>
                <a:lnTo>
                  <a:pt x="60990" y="67840"/>
                </a:lnTo>
                <a:lnTo>
                  <a:pt x="58757" y="67934"/>
                </a:lnTo>
                <a:lnTo>
                  <a:pt x="55642" y="68039"/>
                </a:lnTo>
                <a:lnTo>
                  <a:pt x="59243" y="68098"/>
                </a:lnTo>
                <a:lnTo>
                  <a:pt x="80815" y="68119"/>
                </a:lnTo>
                <a:lnTo>
                  <a:pt x="87214" y="69073"/>
                </a:lnTo>
                <a:lnTo>
                  <a:pt x="93385" y="70661"/>
                </a:lnTo>
                <a:lnTo>
                  <a:pt x="107876" y="75503"/>
                </a:lnTo>
                <a:lnTo>
                  <a:pt x="110017" y="76853"/>
                </a:lnTo>
                <a:lnTo>
                  <a:pt x="112397" y="78705"/>
                </a:lnTo>
                <a:lnTo>
                  <a:pt x="114937" y="80893"/>
                </a:lnTo>
                <a:lnTo>
                  <a:pt x="117582" y="83303"/>
                </a:lnTo>
                <a:lnTo>
                  <a:pt x="123061" y="88522"/>
                </a:lnTo>
                <a:lnTo>
                  <a:pt x="123951" y="93152"/>
                </a:lnTo>
                <a:lnTo>
                  <a:pt x="123591" y="99097"/>
                </a:lnTo>
                <a:lnTo>
                  <a:pt x="122399" y="105917"/>
                </a:lnTo>
                <a:lnTo>
                  <a:pt x="120652" y="112369"/>
                </a:lnTo>
                <a:lnTo>
                  <a:pt x="118535" y="118575"/>
                </a:lnTo>
                <a:lnTo>
                  <a:pt x="116171" y="124618"/>
                </a:lnTo>
                <a:lnTo>
                  <a:pt x="111737" y="129598"/>
                </a:lnTo>
                <a:lnTo>
                  <a:pt x="105924" y="133871"/>
                </a:lnTo>
                <a:lnTo>
                  <a:pt x="99191" y="137673"/>
                </a:lnTo>
                <a:lnTo>
                  <a:pt x="93750" y="141159"/>
                </a:lnTo>
                <a:lnTo>
                  <a:pt x="89170" y="144437"/>
                </a:lnTo>
                <a:lnTo>
                  <a:pt x="85164" y="147574"/>
                </a:lnTo>
                <a:lnTo>
                  <a:pt x="79636" y="149665"/>
                </a:lnTo>
                <a:lnTo>
                  <a:pt x="73094" y="151059"/>
                </a:lnTo>
                <a:lnTo>
                  <a:pt x="65874" y="151989"/>
                </a:lnTo>
                <a:lnTo>
                  <a:pt x="58203" y="153561"/>
                </a:lnTo>
                <a:lnTo>
                  <a:pt x="50232" y="155561"/>
                </a:lnTo>
                <a:lnTo>
                  <a:pt x="25718" y="16242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294"/>
          <p:cNvSpPr/>
          <p:nvPr/>
        </p:nvSpPr>
        <p:spPr>
          <a:xfrm>
            <a:off x="6857017" y="4011946"/>
            <a:ext cx="157935" cy="145717"/>
          </a:xfrm>
          <a:custGeom>
            <a:avLst/>
            <a:gdLst/>
            <a:ahLst/>
            <a:cxnLst/>
            <a:rect l="0" t="0" r="0" b="0"/>
            <a:pathLst>
              <a:path w="157935" h="145717">
                <a:moveTo>
                  <a:pt x="29558" y="68564"/>
                </a:moveTo>
                <a:lnTo>
                  <a:pt x="29558" y="54911"/>
                </a:lnTo>
                <a:lnTo>
                  <a:pt x="28606" y="50889"/>
                </a:lnTo>
                <a:lnTo>
                  <a:pt x="27018" y="48208"/>
                </a:lnTo>
                <a:lnTo>
                  <a:pt x="25007" y="46421"/>
                </a:lnTo>
                <a:lnTo>
                  <a:pt x="22714" y="43324"/>
                </a:lnTo>
                <a:lnTo>
                  <a:pt x="20232" y="39355"/>
                </a:lnTo>
                <a:lnTo>
                  <a:pt x="17626" y="34804"/>
                </a:lnTo>
                <a:lnTo>
                  <a:pt x="12190" y="24667"/>
                </a:lnTo>
                <a:lnTo>
                  <a:pt x="9407" y="19297"/>
                </a:lnTo>
                <a:lnTo>
                  <a:pt x="6598" y="14764"/>
                </a:lnTo>
                <a:lnTo>
                  <a:pt x="3774" y="10790"/>
                </a:lnTo>
                <a:lnTo>
                  <a:pt x="939" y="7188"/>
                </a:lnTo>
                <a:lnTo>
                  <a:pt x="0" y="4786"/>
                </a:lnTo>
                <a:lnTo>
                  <a:pt x="328" y="3186"/>
                </a:lnTo>
                <a:lnTo>
                  <a:pt x="3146" y="616"/>
                </a:lnTo>
                <a:lnTo>
                  <a:pt x="6072" y="265"/>
                </a:lnTo>
                <a:lnTo>
                  <a:pt x="8185" y="171"/>
                </a:lnTo>
                <a:lnTo>
                  <a:pt x="81911" y="0"/>
                </a:lnTo>
                <a:lnTo>
                  <a:pt x="93035" y="947"/>
                </a:lnTo>
                <a:lnTo>
                  <a:pt x="103309" y="2531"/>
                </a:lnTo>
                <a:lnTo>
                  <a:pt x="113015" y="4539"/>
                </a:lnTo>
                <a:lnTo>
                  <a:pt x="121391" y="5878"/>
                </a:lnTo>
                <a:lnTo>
                  <a:pt x="128879" y="6771"/>
                </a:lnTo>
                <a:lnTo>
                  <a:pt x="135777" y="7366"/>
                </a:lnTo>
                <a:lnTo>
                  <a:pt x="141328" y="7763"/>
                </a:lnTo>
                <a:lnTo>
                  <a:pt x="150035" y="8204"/>
                </a:lnTo>
                <a:lnTo>
                  <a:pt x="152739" y="9274"/>
                </a:lnTo>
                <a:lnTo>
                  <a:pt x="154541" y="10939"/>
                </a:lnTo>
                <a:lnTo>
                  <a:pt x="155742" y="13003"/>
                </a:lnTo>
                <a:lnTo>
                  <a:pt x="156543" y="15331"/>
                </a:lnTo>
                <a:lnTo>
                  <a:pt x="157077" y="17835"/>
                </a:lnTo>
                <a:lnTo>
                  <a:pt x="157433" y="20457"/>
                </a:lnTo>
                <a:lnTo>
                  <a:pt x="157671" y="24110"/>
                </a:lnTo>
                <a:lnTo>
                  <a:pt x="157829" y="28450"/>
                </a:lnTo>
                <a:lnTo>
                  <a:pt x="157934" y="33249"/>
                </a:lnTo>
                <a:lnTo>
                  <a:pt x="157052" y="39305"/>
                </a:lnTo>
                <a:lnTo>
                  <a:pt x="155512" y="46201"/>
                </a:lnTo>
                <a:lnTo>
                  <a:pt x="153532" y="53655"/>
                </a:lnTo>
                <a:lnTo>
                  <a:pt x="152212" y="59577"/>
                </a:lnTo>
                <a:lnTo>
                  <a:pt x="151333" y="64478"/>
                </a:lnTo>
                <a:lnTo>
                  <a:pt x="150745" y="68697"/>
                </a:lnTo>
                <a:lnTo>
                  <a:pt x="147498" y="76273"/>
                </a:lnTo>
                <a:lnTo>
                  <a:pt x="142474" y="86086"/>
                </a:lnTo>
                <a:lnTo>
                  <a:pt x="136268" y="97390"/>
                </a:lnTo>
                <a:lnTo>
                  <a:pt x="132130" y="105879"/>
                </a:lnTo>
                <a:lnTo>
                  <a:pt x="129372" y="112490"/>
                </a:lnTo>
                <a:lnTo>
                  <a:pt x="127533" y="117851"/>
                </a:lnTo>
                <a:lnTo>
                  <a:pt x="125355" y="122377"/>
                </a:lnTo>
                <a:lnTo>
                  <a:pt x="122949" y="126346"/>
                </a:lnTo>
                <a:lnTo>
                  <a:pt x="120395" y="129946"/>
                </a:lnTo>
                <a:lnTo>
                  <a:pt x="118690" y="133297"/>
                </a:lnTo>
                <a:lnTo>
                  <a:pt x="117554" y="136484"/>
                </a:lnTo>
                <a:lnTo>
                  <a:pt x="115283" y="145716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295"/>
          <p:cNvSpPr/>
          <p:nvPr/>
        </p:nvSpPr>
        <p:spPr>
          <a:xfrm>
            <a:off x="7066597" y="4032708"/>
            <a:ext cx="119615" cy="176390"/>
          </a:xfrm>
          <a:custGeom>
            <a:avLst/>
            <a:gdLst/>
            <a:ahLst/>
            <a:cxnLst/>
            <a:rect l="0" t="0" r="0" b="0"/>
            <a:pathLst>
              <a:path w="119615" h="176390">
                <a:moveTo>
                  <a:pt x="17145" y="4939"/>
                </a:moveTo>
                <a:lnTo>
                  <a:pt x="39899" y="388"/>
                </a:lnTo>
                <a:lnTo>
                  <a:pt x="48507" y="0"/>
                </a:lnTo>
                <a:lnTo>
                  <a:pt x="56151" y="694"/>
                </a:lnTo>
                <a:lnTo>
                  <a:pt x="63151" y="2109"/>
                </a:lnTo>
                <a:lnTo>
                  <a:pt x="70675" y="3053"/>
                </a:lnTo>
                <a:lnTo>
                  <a:pt x="78549" y="3682"/>
                </a:lnTo>
                <a:lnTo>
                  <a:pt x="86657" y="4101"/>
                </a:lnTo>
                <a:lnTo>
                  <a:pt x="92061" y="5333"/>
                </a:lnTo>
                <a:lnTo>
                  <a:pt x="95665" y="7107"/>
                </a:lnTo>
                <a:lnTo>
                  <a:pt x="98066" y="9242"/>
                </a:lnTo>
                <a:lnTo>
                  <a:pt x="99667" y="12570"/>
                </a:lnTo>
                <a:lnTo>
                  <a:pt x="100736" y="16694"/>
                </a:lnTo>
                <a:lnTo>
                  <a:pt x="101447" y="21348"/>
                </a:lnTo>
                <a:lnTo>
                  <a:pt x="100969" y="25403"/>
                </a:lnTo>
                <a:lnTo>
                  <a:pt x="99698" y="29059"/>
                </a:lnTo>
                <a:lnTo>
                  <a:pt x="97897" y="32450"/>
                </a:lnTo>
                <a:lnTo>
                  <a:pt x="93840" y="36614"/>
                </a:lnTo>
                <a:lnTo>
                  <a:pt x="88277" y="41296"/>
                </a:lnTo>
                <a:lnTo>
                  <a:pt x="81712" y="46322"/>
                </a:lnTo>
                <a:lnTo>
                  <a:pt x="72572" y="51578"/>
                </a:lnTo>
                <a:lnTo>
                  <a:pt x="61716" y="56986"/>
                </a:lnTo>
                <a:lnTo>
                  <a:pt x="31304" y="71161"/>
                </a:lnTo>
                <a:lnTo>
                  <a:pt x="23727" y="74804"/>
                </a:lnTo>
                <a:lnTo>
                  <a:pt x="17723" y="77233"/>
                </a:lnTo>
                <a:lnTo>
                  <a:pt x="12768" y="78853"/>
                </a:lnTo>
                <a:lnTo>
                  <a:pt x="8512" y="79932"/>
                </a:lnTo>
                <a:lnTo>
                  <a:pt x="6627" y="79700"/>
                </a:lnTo>
                <a:lnTo>
                  <a:pt x="6323" y="78592"/>
                </a:lnTo>
                <a:lnTo>
                  <a:pt x="7073" y="76901"/>
                </a:lnTo>
                <a:lnTo>
                  <a:pt x="8526" y="75774"/>
                </a:lnTo>
                <a:lnTo>
                  <a:pt x="10446" y="75022"/>
                </a:lnTo>
                <a:lnTo>
                  <a:pt x="12679" y="74521"/>
                </a:lnTo>
                <a:lnTo>
                  <a:pt x="16073" y="74187"/>
                </a:lnTo>
                <a:lnTo>
                  <a:pt x="20240" y="73964"/>
                </a:lnTo>
                <a:lnTo>
                  <a:pt x="32667" y="73651"/>
                </a:lnTo>
                <a:lnTo>
                  <a:pt x="82988" y="73521"/>
                </a:lnTo>
                <a:lnTo>
                  <a:pt x="89615" y="74473"/>
                </a:lnTo>
                <a:lnTo>
                  <a:pt x="96891" y="76060"/>
                </a:lnTo>
                <a:lnTo>
                  <a:pt x="115447" y="80900"/>
                </a:lnTo>
                <a:lnTo>
                  <a:pt x="116970" y="82250"/>
                </a:lnTo>
                <a:lnTo>
                  <a:pt x="117985" y="84102"/>
                </a:lnTo>
                <a:lnTo>
                  <a:pt x="118662" y="86289"/>
                </a:lnTo>
                <a:lnTo>
                  <a:pt x="119113" y="89653"/>
                </a:lnTo>
                <a:lnTo>
                  <a:pt x="119413" y="93800"/>
                </a:lnTo>
                <a:lnTo>
                  <a:pt x="119614" y="98470"/>
                </a:lnTo>
                <a:lnTo>
                  <a:pt x="117843" y="103488"/>
                </a:lnTo>
                <a:lnTo>
                  <a:pt x="114757" y="108738"/>
                </a:lnTo>
                <a:lnTo>
                  <a:pt x="110795" y="114143"/>
                </a:lnTo>
                <a:lnTo>
                  <a:pt x="107201" y="118700"/>
                </a:lnTo>
                <a:lnTo>
                  <a:pt x="103852" y="122689"/>
                </a:lnTo>
                <a:lnTo>
                  <a:pt x="100667" y="126302"/>
                </a:lnTo>
                <a:lnTo>
                  <a:pt x="96639" y="129663"/>
                </a:lnTo>
                <a:lnTo>
                  <a:pt x="92048" y="132855"/>
                </a:lnTo>
                <a:lnTo>
                  <a:pt x="87084" y="135937"/>
                </a:lnTo>
                <a:lnTo>
                  <a:pt x="81868" y="138943"/>
                </a:lnTo>
                <a:lnTo>
                  <a:pt x="70994" y="144824"/>
                </a:lnTo>
                <a:lnTo>
                  <a:pt x="54161" y="153490"/>
                </a:lnTo>
                <a:lnTo>
                  <a:pt x="46585" y="156361"/>
                </a:lnTo>
                <a:lnTo>
                  <a:pt x="37725" y="159227"/>
                </a:lnTo>
                <a:lnTo>
                  <a:pt x="0" y="176389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(5</a:t>
            </a:r>
            <a:r>
              <a:rPr lang="en-US" baseline="30000" dirty="0" smtClean="0"/>
              <a:t>2 </a:t>
            </a:r>
            <a:r>
              <a:rPr lang="en-US" dirty="0" smtClean="0"/>
              <a:t>+ 12 - 3</a:t>
            </a:r>
            <a:r>
              <a:rPr lang="en-US" baseline="30000" dirty="0" smtClean="0"/>
              <a:t>2</a:t>
            </a:r>
            <a:r>
              <a:rPr lang="en-US" dirty="0" smtClean="0"/>
              <a:t>)÷4+ 10 * 2 – </a:t>
            </a:r>
            <a:r>
              <a:rPr lang="en-US" dirty="0" smtClean="0"/>
              <a:t>4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3" name="SMARTPenAnnotation1043"/>
          <p:cNvSpPr/>
          <p:nvPr/>
        </p:nvSpPr>
        <p:spPr>
          <a:xfrm>
            <a:off x="740101" y="1791652"/>
            <a:ext cx="171442" cy="522924"/>
          </a:xfrm>
          <a:custGeom>
            <a:avLst/>
            <a:gdLst/>
            <a:ahLst/>
            <a:cxnLst/>
            <a:rect l="0" t="0" r="0" b="0"/>
            <a:pathLst>
              <a:path w="171442" h="522924">
                <a:moveTo>
                  <a:pt x="120006" y="0"/>
                </a:moveTo>
                <a:lnTo>
                  <a:pt x="99016" y="0"/>
                </a:lnTo>
                <a:lnTo>
                  <a:pt x="97440" y="953"/>
                </a:lnTo>
                <a:lnTo>
                  <a:pt x="96390" y="2540"/>
                </a:lnTo>
                <a:lnTo>
                  <a:pt x="95689" y="4551"/>
                </a:lnTo>
                <a:lnTo>
                  <a:pt x="94270" y="5891"/>
                </a:lnTo>
                <a:lnTo>
                  <a:pt x="92371" y="6785"/>
                </a:lnTo>
                <a:lnTo>
                  <a:pt x="90153" y="7381"/>
                </a:lnTo>
                <a:lnTo>
                  <a:pt x="85148" y="10583"/>
                </a:lnTo>
                <a:lnTo>
                  <a:pt x="82480" y="12770"/>
                </a:lnTo>
                <a:lnTo>
                  <a:pt x="76891" y="16133"/>
                </a:lnTo>
                <a:lnTo>
                  <a:pt x="69355" y="20281"/>
                </a:lnTo>
                <a:lnTo>
                  <a:pt x="60521" y="24951"/>
                </a:lnTo>
                <a:lnTo>
                  <a:pt x="53679" y="29016"/>
                </a:lnTo>
                <a:lnTo>
                  <a:pt x="48166" y="32679"/>
                </a:lnTo>
                <a:lnTo>
                  <a:pt x="43538" y="36074"/>
                </a:lnTo>
                <a:lnTo>
                  <a:pt x="39499" y="39289"/>
                </a:lnTo>
                <a:lnTo>
                  <a:pt x="35855" y="42385"/>
                </a:lnTo>
                <a:lnTo>
                  <a:pt x="32473" y="45402"/>
                </a:lnTo>
                <a:lnTo>
                  <a:pt x="30218" y="48365"/>
                </a:lnTo>
                <a:lnTo>
                  <a:pt x="26092" y="57087"/>
                </a:lnTo>
                <a:lnTo>
                  <a:pt x="21751" y="62837"/>
                </a:lnTo>
                <a:lnTo>
                  <a:pt x="20213" y="65704"/>
                </a:lnTo>
                <a:lnTo>
                  <a:pt x="17095" y="76195"/>
                </a:lnTo>
                <a:lnTo>
                  <a:pt x="9875" y="98793"/>
                </a:lnTo>
                <a:lnTo>
                  <a:pt x="8952" y="106213"/>
                </a:lnTo>
                <a:lnTo>
                  <a:pt x="7870" y="107956"/>
                </a:lnTo>
                <a:lnTo>
                  <a:pt x="6196" y="109118"/>
                </a:lnTo>
                <a:lnTo>
                  <a:pt x="4128" y="109893"/>
                </a:lnTo>
                <a:lnTo>
                  <a:pt x="2749" y="111362"/>
                </a:lnTo>
                <a:lnTo>
                  <a:pt x="1830" y="113294"/>
                </a:lnTo>
                <a:lnTo>
                  <a:pt x="808" y="117980"/>
                </a:lnTo>
                <a:lnTo>
                  <a:pt x="99" y="131553"/>
                </a:lnTo>
                <a:lnTo>
                  <a:pt x="0" y="153150"/>
                </a:lnTo>
                <a:lnTo>
                  <a:pt x="2535" y="163634"/>
                </a:lnTo>
                <a:lnTo>
                  <a:pt x="6777" y="177707"/>
                </a:lnTo>
                <a:lnTo>
                  <a:pt x="8328" y="194005"/>
                </a:lnTo>
                <a:lnTo>
                  <a:pt x="8517" y="208220"/>
                </a:lnTo>
                <a:lnTo>
                  <a:pt x="8532" y="213108"/>
                </a:lnTo>
                <a:lnTo>
                  <a:pt x="9495" y="217320"/>
                </a:lnTo>
                <a:lnTo>
                  <a:pt x="14449" y="228750"/>
                </a:lnTo>
                <a:lnTo>
                  <a:pt x="16340" y="242826"/>
                </a:lnTo>
                <a:lnTo>
                  <a:pt x="16979" y="256598"/>
                </a:lnTo>
                <a:lnTo>
                  <a:pt x="17031" y="259648"/>
                </a:lnTo>
                <a:lnTo>
                  <a:pt x="19924" y="265491"/>
                </a:lnTo>
                <a:lnTo>
                  <a:pt x="24709" y="273197"/>
                </a:lnTo>
                <a:lnTo>
                  <a:pt x="30757" y="282144"/>
                </a:lnTo>
                <a:lnTo>
                  <a:pt x="34789" y="289061"/>
                </a:lnTo>
                <a:lnTo>
                  <a:pt x="39269" y="299287"/>
                </a:lnTo>
                <a:lnTo>
                  <a:pt x="42369" y="306204"/>
                </a:lnTo>
                <a:lnTo>
                  <a:pt x="54881" y="332239"/>
                </a:lnTo>
                <a:lnTo>
                  <a:pt x="61851" y="346417"/>
                </a:lnTo>
                <a:lnTo>
                  <a:pt x="65044" y="350960"/>
                </a:lnTo>
                <a:lnTo>
                  <a:pt x="68124" y="353988"/>
                </a:lnTo>
                <a:lnTo>
                  <a:pt x="71131" y="356007"/>
                </a:lnTo>
                <a:lnTo>
                  <a:pt x="75040" y="362116"/>
                </a:lnTo>
                <a:lnTo>
                  <a:pt x="79551" y="370950"/>
                </a:lnTo>
                <a:lnTo>
                  <a:pt x="84464" y="381603"/>
                </a:lnTo>
                <a:lnTo>
                  <a:pt x="88691" y="389657"/>
                </a:lnTo>
                <a:lnTo>
                  <a:pt x="92462" y="395979"/>
                </a:lnTo>
                <a:lnTo>
                  <a:pt x="95928" y="401146"/>
                </a:lnTo>
                <a:lnTo>
                  <a:pt x="99192" y="405543"/>
                </a:lnTo>
                <a:lnTo>
                  <a:pt x="102320" y="409427"/>
                </a:lnTo>
                <a:lnTo>
                  <a:pt x="105358" y="412969"/>
                </a:lnTo>
                <a:lnTo>
                  <a:pt x="108733" y="419444"/>
                </a:lnTo>
                <a:lnTo>
                  <a:pt x="109633" y="422505"/>
                </a:lnTo>
                <a:lnTo>
                  <a:pt x="112138" y="427402"/>
                </a:lnTo>
                <a:lnTo>
                  <a:pt x="115713" y="433525"/>
                </a:lnTo>
                <a:lnTo>
                  <a:pt x="120002" y="440464"/>
                </a:lnTo>
                <a:lnTo>
                  <a:pt x="124767" y="450714"/>
                </a:lnTo>
                <a:lnTo>
                  <a:pt x="126037" y="454781"/>
                </a:lnTo>
                <a:lnTo>
                  <a:pt x="128789" y="459398"/>
                </a:lnTo>
                <a:lnTo>
                  <a:pt x="132529" y="464380"/>
                </a:lnTo>
                <a:lnTo>
                  <a:pt x="136927" y="469607"/>
                </a:lnTo>
                <a:lnTo>
                  <a:pt x="141814" y="477954"/>
                </a:lnTo>
                <a:lnTo>
                  <a:pt x="143117" y="481514"/>
                </a:lnTo>
                <a:lnTo>
                  <a:pt x="147105" y="488009"/>
                </a:lnTo>
                <a:lnTo>
                  <a:pt x="152052" y="494070"/>
                </a:lnTo>
                <a:lnTo>
                  <a:pt x="154705" y="497020"/>
                </a:lnTo>
                <a:lnTo>
                  <a:pt x="157426" y="499939"/>
                </a:lnTo>
                <a:lnTo>
                  <a:pt x="159240" y="502838"/>
                </a:lnTo>
                <a:lnTo>
                  <a:pt x="161256" y="508599"/>
                </a:lnTo>
                <a:lnTo>
                  <a:pt x="162746" y="510516"/>
                </a:lnTo>
                <a:lnTo>
                  <a:pt x="164692" y="511794"/>
                </a:lnTo>
                <a:lnTo>
                  <a:pt x="171441" y="52292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44"/>
          <p:cNvSpPr/>
          <p:nvPr/>
        </p:nvSpPr>
        <p:spPr>
          <a:xfrm>
            <a:off x="980456" y="1860232"/>
            <a:ext cx="329897" cy="428626"/>
          </a:xfrm>
          <a:custGeom>
            <a:avLst/>
            <a:gdLst/>
            <a:ahLst/>
            <a:cxnLst/>
            <a:rect l="0" t="0" r="0" b="0"/>
            <a:pathLst>
              <a:path w="329897" h="428626">
                <a:moveTo>
                  <a:pt x="145398" y="0"/>
                </a:moveTo>
                <a:lnTo>
                  <a:pt x="127195" y="4551"/>
                </a:lnTo>
                <a:lnTo>
                  <a:pt x="120880" y="5891"/>
                </a:lnTo>
                <a:lnTo>
                  <a:pt x="111324" y="7381"/>
                </a:lnTo>
                <a:lnTo>
                  <a:pt x="103902" y="8043"/>
                </a:lnTo>
                <a:lnTo>
                  <a:pt x="100589" y="8220"/>
                </a:lnTo>
                <a:lnTo>
                  <a:pt x="95523" y="7385"/>
                </a:lnTo>
                <a:lnTo>
                  <a:pt x="89288" y="5875"/>
                </a:lnTo>
                <a:lnTo>
                  <a:pt x="82274" y="3917"/>
                </a:lnTo>
                <a:lnTo>
                  <a:pt x="75693" y="2611"/>
                </a:lnTo>
                <a:lnTo>
                  <a:pt x="69401" y="1741"/>
                </a:lnTo>
                <a:lnTo>
                  <a:pt x="63301" y="1161"/>
                </a:lnTo>
                <a:lnTo>
                  <a:pt x="54472" y="774"/>
                </a:lnTo>
                <a:lnTo>
                  <a:pt x="31962" y="344"/>
                </a:lnTo>
                <a:lnTo>
                  <a:pt x="23101" y="1182"/>
                </a:lnTo>
                <a:lnTo>
                  <a:pt x="16242" y="2693"/>
                </a:lnTo>
                <a:lnTo>
                  <a:pt x="10717" y="4653"/>
                </a:lnTo>
                <a:lnTo>
                  <a:pt x="7986" y="6912"/>
                </a:lnTo>
                <a:lnTo>
                  <a:pt x="7117" y="9370"/>
                </a:lnTo>
                <a:lnTo>
                  <a:pt x="7491" y="11962"/>
                </a:lnTo>
                <a:lnTo>
                  <a:pt x="6788" y="14642"/>
                </a:lnTo>
                <a:lnTo>
                  <a:pt x="2199" y="22965"/>
                </a:lnTo>
                <a:lnTo>
                  <a:pt x="792" y="28622"/>
                </a:lnTo>
                <a:lnTo>
                  <a:pt x="417" y="40036"/>
                </a:lnTo>
                <a:lnTo>
                  <a:pt x="0" y="78119"/>
                </a:lnTo>
                <a:lnTo>
                  <a:pt x="841" y="93037"/>
                </a:lnTo>
                <a:lnTo>
                  <a:pt x="2354" y="103935"/>
                </a:lnTo>
                <a:lnTo>
                  <a:pt x="4316" y="112152"/>
                </a:lnTo>
                <a:lnTo>
                  <a:pt x="5623" y="119536"/>
                </a:lnTo>
                <a:lnTo>
                  <a:pt x="7076" y="132819"/>
                </a:lnTo>
                <a:lnTo>
                  <a:pt x="7722" y="142533"/>
                </a:lnTo>
                <a:lnTo>
                  <a:pt x="7894" y="146457"/>
                </a:lnTo>
                <a:lnTo>
                  <a:pt x="8961" y="149073"/>
                </a:lnTo>
                <a:lnTo>
                  <a:pt x="10625" y="150817"/>
                </a:lnTo>
                <a:lnTo>
                  <a:pt x="15014" y="153707"/>
                </a:lnTo>
                <a:lnTo>
                  <a:pt x="20140" y="158167"/>
                </a:lnTo>
                <a:lnTo>
                  <a:pt x="23793" y="159737"/>
                </a:lnTo>
                <a:lnTo>
                  <a:pt x="32931" y="161482"/>
                </a:lnTo>
                <a:lnTo>
                  <a:pt x="40803" y="162257"/>
                </a:lnTo>
                <a:lnTo>
                  <a:pt x="48429" y="162602"/>
                </a:lnTo>
                <a:lnTo>
                  <a:pt x="64385" y="162796"/>
                </a:lnTo>
                <a:lnTo>
                  <a:pt x="78913" y="162841"/>
                </a:lnTo>
                <a:lnTo>
                  <a:pt x="87740" y="161901"/>
                </a:lnTo>
                <a:lnTo>
                  <a:pt x="97434" y="160321"/>
                </a:lnTo>
                <a:lnTo>
                  <a:pt x="107707" y="158316"/>
                </a:lnTo>
                <a:lnTo>
                  <a:pt x="116461" y="156979"/>
                </a:lnTo>
                <a:lnTo>
                  <a:pt x="124202" y="156088"/>
                </a:lnTo>
                <a:lnTo>
                  <a:pt x="131267" y="155493"/>
                </a:lnTo>
                <a:lnTo>
                  <a:pt x="137883" y="155097"/>
                </a:lnTo>
                <a:lnTo>
                  <a:pt x="150313" y="154657"/>
                </a:lnTo>
                <a:lnTo>
                  <a:pt x="168021" y="154409"/>
                </a:lnTo>
                <a:lnTo>
                  <a:pt x="175720" y="155327"/>
                </a:lnTo>
                <a:lnTo>
                  <a:pt x="184663" y="156891"/>
                </a:lnTo>
                <a:lnTo>
                  <a:pt x="194435" y="158887"/>
                </a:lnTo>
                <a:lnTo>
                  <a:pt x="203807" y="161170"/>
                </a:lnTo>
                <a:lnTo>
                  <a:pt x="212912" y="163644"/>
                </a:lnTo>
                <a:lnTo>
                  <a:pt x="221840" y="166246"/>
                </a:lnTo>
                <a:lnTo>
                  <a:pt x="228745" y="168933"/>
                </a:lnTo>
                <a:lnTo>
                  <a:pt x="238956" y="174459"/>
                </a:lnTo>
                <a:lnTo>
                  <a:pt x="251750" y="182630"/>
                </a:lnTo>
                <a:lnTo>
                  <a:pt x="259162" y="187476"/>
                </a:lnTo>
                <a:lnTo>
                  <a:pt x="266008" y="191659"/>
                </a:lnTo>
                <a:lnTo>
                  <a:pt x="272477" y="195400"/>
                </a:lnTo>
                <a:lnTo>
                  <a:pt x="278695" y="198847"/>
                </a:lnTo>
                <a:lnTo>
                  <a:pt x="282840" y="202097"/>
                </a:lnTo>
                <a:lnTo>
                  <a:pt x="285604" y="205216"/>
                </a:lnTo>
                <a:lnTo>
                  <a:pt x="291532" y="214080"/>
                </a:lnTo>
                <a:lnTo>
                  <a:pt x="303692" y="230719"/>
                </a:lnTo>
                <a:lnTo>
                  <a:pt x="309030" y="239538"/>
                </a:lnTo>
                <a:lnTo>
                  <a:pt x="313541" y="248274"/>
                </a:lnTo>
                <a:lnTo>
                  <a:pt x="317501" y="256956"/>
                </a:lnTo>
                <a:lnTo>
                  <a:pt x="320141" y="264649"/>
                </a:lnTo>
                <a:lnTo>
                  <a:pt x="321901" y="271683"/>
                </a:lnTo>
                <a:lnTo>
                  <a:pt x="324809" y="283625"/>
                </a:lnTo>
                <a:lnTo>
                  <a:pt x="329277" y="292108"/>
                </a:lnTo>
                <a:lnTo>
                  <a:pt x="329896" y="295704"/>
                </a:lnTo>
                <a:lnTo>
                  <a:pt x="329357" y="299054"/>
                </a:lnTo>
                <a:lnTo>
                  <a:pt x="328045" y="302239"/>
                </a:lnTo>
                <a:lnTo>
                  <a:pt x="326587" y="310858"/>
                </a:lnTo>
                <a:lnTo>
                  <a:pt x="325766" y="323881"/>
                </a:lnTo>
                <a:lnTo>
                  <a:pt x="325651" y="327363"/>
                </a:lnTo>
                <a:lnTo>
                  <a:pt x="324622" y="330637"/>
                </a:lnTo>
                <a:lnTo>
                  <a:pt x="320938" y="336815"/>
                </a:lnTo>
                <a:lnTo>
                  <a:pt x="310813" y="349494"/>
                </a:lnTo>
                <a:lnTo>
                  <a:pt x="305276" y="358849"/>
                </a:lnTo>
                <a:lnTo>
                  <a:pt x="296804" y="370274"/>
                </a:lnTo>
                <a:lnTo>
                  <a:pt x="288572" y="376656"/>
                </a:lnTo>
                <a:lnTo>
                  <a:pt x="283710" y="379692"/>
                </a:lnTo>
                <a:lnTo>
                  <a:pt x="277611" y="384573"/>
                </a:lnTo>
                <a:lnTo>
                  <a:pt x="270688" y="390684"/>
                </a:lnTo>
                <a:lnTo>
                  <a:pt x="263215" y="397616"/>
                </a:lnTo>
                <a:lnTo>
                  <a:pt x="254423" y="404143"/>
                </a:lnTo>
                <a:lnTo>
                  <a:pt x="244751" y="410398"/>
                </a:lnTo>
                <a:lnTo>
                  <a:pt x="234494" y="416474"/>
                </a:lnTo>
                <a:lnTo>
                  <a:pt x="225750" y="420524"/>
                </a:lnTo>
                <a:lnTo>
                  <a:pt x="218016" y="423225"/>
                </a:lnTo>
                <a:lnTo>
                  <a:pt x="196833" y="42862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45"/>
          <p:cNvSpPr/>
          <p:nvPr/>
        </p:nvSpPr>
        <p:spPr>
          <a:xfrm>
            <a:off x="1168717" y="1791671"/>
            <a:ext cx="231458" cy="102362"/>
          </a:xfrm>
          <a:custGeom>
            <a:avLst/>
            <a:gdLst/>
            <a:ahLst/>
            <a:cxnLst/>
            <a:rect l="0" t="0" r="0" b="0"/>
            <a:pathLst>
              <a:path w="231458" h="102362">
                <a:moveTo>
                  <a:pt x="0" y="17126"/>
                </a:moveTo>
                <a:lnTo>
                  <a:pt x="4551" y="8024"/>
                </a:lnTo>
                <a:lnTo>
                  <a:pt x="6844" y="5343"/>
                </a:lnTo>
                <a:lnTo>
                  <a:pt x="9325" y="3556"/>
                </a:lnTo>
                <a:lnTo>
                  <a:pt x="14622" y="1570"/>
                </a:lnTo>
                <a:lnTo>
                  <a:pt x="20151" y="687"/>
                </a:lnTo>
                <a:lnTo>
                  <a:pt x="25783" y="295"/>
                </a:lnTo>
                <a:lnTo>
                  <a:pt x="28619" y="190"/>
                </a:lnTo>
                <a:lnTo>
                  <a:pt x="55935" y="0"/>
                </a:lnTo>
                <a:lnTo>
                  <a:pt x="58245" y="946"/>
                </a:lnTo>
                <a:lnTo>
                  <a:pt x="60737" y="2529"/>
                </a:lnTo>
                <a:lnTo>
                  <a:pt x="63352" y="4537"/>
                </a:lnTo>
                <a:lnTo>
                  <a:pt x="66047" y="7781"/>
                </a:lnTo>
                <a:lnTo>
                  <a:pt x="68796" y="11848"/>
                </a:lnTo>
                <a:lnTo>
                  <a:pt x="71582" y="16465"/>
                </a:lnTo>
                <a:lnTo>
                  <a:pt x="73439" y="20495"/>
                </a:lnTo>
                <a:lnTo>
                  <a:pt x="74677" y="24135"/>
                </a:lnTo>
                <a:lnTo>
                  <a:pt x="75502" y="27514"/>
                </a:lnTo>
                <a:lnTo>
                  <a:pt x="76052" y="31671"/>
                </a:lnTo>
                <a:lnTo>
                  <a:pt x="76419" y="36348"/>
                </a:lnTo>
                <a:lnTo>
                  <a:pt x="76826" y="45672"/>
                </a:lnTo>
                <a:lnTo>
                  <a:pt x="77008" y="52990"/>
                </a:lnTo>
                <a:lnTo>
                  <a:pt x="76103" y="58181"/>
                </a:lnTo>
                <a:lnTo>
                  <a:pt x="74548" y="64498"/>
                </a:lnTo>
                <a:lnTo>
                  <a:pt x="69759" y="81517"/>
                </a:lnTo>
                <a:lnTo>
                  <a:pt x="70318" y="83866"/>
                </a:lnTo>
                <a:lnTo>
                  <a:pt x="71644" y="86384"/>
                </a:lnTo>
                <a:lnTo>
                  <a:pt x="73480" y="89016"/>
                </a:lnTo>
                <a:lnTo>
                  <a:pt x="75657" y="91722"/>
                </a:lnTo>
                <a:lnTo>
                  <a:pt x="78060" y="94479"/>
                </a:lnTo>
                <a:lnTo>
                  <a:pt x="80615" y="97270"/>
                </a:lnTo>
                <a:lnTo>
                  <a:pt x="83271" y="99130"/>
                </a:lnTo>
                <a:lnTo>
                  <a:pt x="88762" y="101197"/>
                </a:lnTo>
                <a:lnTo>
                  <a:pt x="92512" y="101749"/>
                </a:lnTo>
                <a:lnTo>
                  <a:pt x="96917" y="102116"/>
                </a:lnTo>
                <a:lnTo>
                  <a:pt x="101759" y="102361"/>
                </a:lnTo>
                <a:lnTo>
                  <a:pt x="108797" y="101572"/>
                </a:lnTo>
                <a:lnTo>
                  <a:pt x="117299" y="100093"/>
                </a:lnTo>
                <a:lnTo>
                  <a:pt x="126777" y="98155"/>
                </a:lnTo>
                <a:lnTo>
                  <a:pt x="135000" y="96863"/>
                </a:lnTo>
                <a:lnTo>
                  <a:pt x="142388" y="96001"/>
                </a:lnTo>
                <a:lnTo>
                  <a:pt x="149218" y="95427"/>
                </a:lnTo>
                <a:lnTo>
                  <a:pt x="155676" y="95044"/>
                </a:lnTo>
                <a:lnTo>
                  <a:pt x="167932" y="94619"/>
                </a:lnTo>
                <a:lnTo>
                  <a:pt x="231457" y="94279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46"/>
          <p:cNvSpPr/>
          <p:nvPr/>
        </p:nvSpPr>
        <p:spPr>
          <a:xfrm>
            <a:off x="1506678" y="2100262"/>
            <a:ext cx="133527" cy="17146"/>
          </a:xfrm>
          <a:custGeom>
            <a:avLst/>
            <a:gdLst/>
            <a:ahLst/>
            <a:cxnLst/>
            <a:rect l="0" t="0" r="0" b="0"/>
            <a:pathLst>
              <a:path w="133527" h="17146">
                <a:moveTo>
                  <a:pt x="4939" y="17145"/>
                </a:moveTo>
                <a:lnTo>
                  <a:pt x="388" y="17145"/>
                </a:lnTo>
                <a:lnTo>
                  <a:pt x="0" y="16192"/>
                </a:lnTo>
                <a:lnTo>
                  <a:pt x="694" y="14605"/>
                </a:lnTo>
                <a:lnTo>
                  <a:pt x="2109" y="12594"/>
                </a:lnTo>
                <a:lnTo>
                  <a:pt x="4005" y="11254"/>
                </a:lnTo>
                <a:lnTo>
                  <a:pt x="6221" y="10360"/>
                </a:lnTo>
                <a:lnTo>
                  <a:pt x="8651" y="9764"/>
                </a:lnTo>
                <a:lnTo>
                  <a:pt x="11224" y="9367"/>
                </a:lnTo>
                <a:lnTo>
                  <a:pt x="13891" y="9102"/>
                </a:lnTo>
                <a:lnTo>
                  <a:pt x="16622" y="8926"/>
                </a:lnTo>
                <a:lnTo>
                  <a:pt x="92583" y="8604"/>
                </a:lnTo>
                <a:lnTo>
                  <a:pt x="98611" y="7641"/>
                </a:lnTo>
                <a:lnTo>
                  <a:pt x="103582" y="6046"/>
                </a:lnTo>
                <a:lnTo>
                  <a:pt x="107848" y="4031"/>
                </a:lnTo>
                <a:lnTo>
                  <a:pt x="111645" y="2687"/>
                </a:lnTo>
                <a:lnTo>
                  <a:pt x="115129" y="1792"/>
                </a:lnTo>
                <a:lnTo>
                  <a:pt x="133526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47"/>
          <p:cNvSpPr/>
          <p:nvPr/>
        </p:nvSpPr>
        <p:spPr>
          <a:xfrm>
            <a:off x="1554479" y="1997392"/>
            <a:ext cx="68581" cy="231459"/>
          </a:xfrm>
          <a:custGeom>
            <a:avLst/>
            <a:gdLst/>
            <a:ahLst/>
            <a:cxnLst/>
            <a:rect l="0" t="0" r="0" b="0"/>
            <a:pathLst>
              <a:path w="68581" h="231459">
                <a:moveTo>
                  <a:pt x="0" y="0"/>
                </a:moveTo>
                <a:lnTo>
                  <a:pt x="19313" y="0"/>
                </a:lnTo>
                <a:lnTo>
                  <a:pt x="21448" y="953"/>
                </a:lnTo>
                <a:lnTo>
                  <a:pt x="22871" y="2540"/>
                </a:lnTo>
                <a:lnTo>
                  <a:pt x="25156" y="7381"/>
                </a:lnTo>
                <a:lnTo>
                  <a:pt x="25551" y="12770"/>
                </a:lnTo>
                <a:lnTo>
                  <a:pt x="25669" y="20400"/>
                </a:lnTo>
                <a:lnTo>
                  <a:pt x="25718" y="102232"/>
                </a:lnTo>
                <a:lnTo>
                  <a:pt x="27623" y="111017"/>
                </a:lnTo>
                <a:lnTo>
                  <a:pt x="30798" y="119732"/>
                </a:lnTo>
                <a:lnTo>
                  <a:pt x="34820" y="128398"/>
                </a:lnTo>
                <a:lnTo>
                  <a:pt x="37501" y="135129"/>
                </a:lnTo>
                <a:lnTo>
                  <a:pt x="39288" y="140569"/>
                </a:lnTo>
                <a:lnTo>
                  <a:pt x="40480" y="145147"/>
                </a:lnTo>
                <a:lnTo>
                  <a:pt x="42227" y="150105"/>
                </a:lnTo>
                <a:lnTo>
                  <a:pt x="44344" y="155315"/>
                </a:lnTo>
                <a:lnTo>
                  <a:pt x="46708" y="160693"/>
                </a:lnTo>
                <a:lnTo>
                  <a:pt x="48284" y="166184"/>
                </a:lnTo>
                <a:lnTo>
                  <a:pt x="49334" y="171749"/>
                </a:lnTo>
                <a:lnTo>
                  <a:pt x="50034" y="177364"/>
                </a:lnTo>
                <a:lnTo>
                  <a:pt x="51454" y="183966"/>
                </a:lnTo>
                <a:lnTo>
                  <a:pt x="53353" y="191224"/>
                </a:lnTo>
                <a:lnTo>
                  <a:pt x="55571" y="198920"/>
                </a:lnTo>
                <a:lnTo>
                  <a:pt x="58003" y="205956"/>
                </a:lnTo>
                <a:lnTo>
                  <a:pt x="60576" y="212551"/>
                </a:lnTo>
                <a:lnTo>
                  <a:pt x="68580" y="23145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48"/>
          <p:cNvSpPr/>
          <p:nvPr/>
        </p:nvSpPr>
        <p:spPr>
          <a:xfrm>
            <a:off x="1811654" y="1877377"/>
            <a:ext cx="25719" cy="351474"/>
          </a:xfrm>
          <a:custGeom>
            <a:avLst/>
            <a:gdLst/>
            <a:ahLst/>
            <a:cxnLst/>
            <a:rect l="0" t="0" r="0" b="0"/>
            <a:pathLst>
              <a:path w="25719" h="351474">
                <a:moveTo>
                  <a:pt x="0" y="0"/>
                </a:moveTo>
                <a:lnTo>
                  <a:pt x="4552" y="13652"/>
                </a:lnTo>
                <a:lnTo>
                  <a:pt x="5892" y="18627"/>
                </a:lnTo>
                <a:lnTo>
                  <a:pt x="6786" y="22895"/>
                </a:lnTo>
                <a:lnTo>
                  <a:pt x="7381" y="26694"/>
                </a:lnTo>
                <a:lnTo>
                  <a:pt x="8043" y="33454"/>
                </a:lnTo>
                <a:lnTo>
                  <a:pt x="8220" y="36590"/>
                </a:lnTo>
                <a:lnTo>
                  <a:pt x="7385" y="43443"/>
                </a:lnTo>
                <a:lnTo>
                  <a:pt x="5876" y="52775"/>
                </a:lnTo>
                <a:lnTo>
                  <a:pt x="3918" y="63758"/>
                </a:lnTo>
                <a:lnTo>
                  <a:pt x="3564" y="72985"/>
                </a:lnTo>
                <a:lnTo>
                  <a:pt x="4281" y="81042"/>
                </a:lnTo>
                <a:lnTo>
                  <a:pt x="5712" y="88318"/>
                </a:lnTo>
                <a:lnTo>
                  <a:pt x="6666" y="94121"/>
                </a:lnTo>
                <a:lnTo>
                  <a:pt x="7302" y="98942"/>
                </a:lnTo>
                <a:lnTo>
                  <a:pt x="8008" y="107792"/>
                </a:lnTo>
                <a:lnTo>
                  <a:pt x="8322" y="118075"/>
                </a:lnTo>
                <a:lnTo>
                  <a:pt x="8566" y="242452"/>
                </a:lnTo>
                <a:lnTo>
                  <a:pt x="9521" y="260695"/>
                </a:lnTo>
                <a:lnTo>
                  <a:pt x="11110" y="274761"/>
                </a:lnTo>
                <a:lnTo>
                  <a:pt x="13122" y="286044"/>
                </a:lnTo>
                <a:lnTo>
                  <a:pt x="14463" y="296424"/>
                </a:lnTo>
                <a:lnTo>
                  <a:pt x="15357" y="306201"/>
                </a:lnTo>
                <a:lnTo>
                  <a:pt x="16351" y="322779"/>
                </a:lnTo>
                <a:lnTo>
                  <a:pt x="16792" y="333322"/>
                </a:lnTo>
                <a:lnTo>
                  <a:pt x="17863" y="336515"/>
                </a:lnTo>
                <a:lnTo>
                  <a:pt x="19528" y="338643"/>
                </a:lnTo>
                <a:lnTo>
                  <a:pt x="25718" y="35147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49"/>
          <p:cNvSpPr/>
          <p:nvPr/>
        </p:nvSpPr>
        <p:spPr>
          <a:xfrm>
            <a:off x="1914525" y="1941903"/>
            <a:ext cx="377190" cy="295520"/>
          </a:xfrm>
          <a:custGeom>
            <a:avLst/>
            <a:gdLst/>
            <a:ahLst/>
            <a:cxnLst/>
            <a:rect l="0" t="0" r="0" b="0"/>
            <a:pathLst>
              <a:path w="377190" h="295520">
                <a:moveTo>
                  <a:pt x="0" y="29772"/>
                </a:moveTo>
                <a:lnTo>
                  <a:pt x="11931" y="17840"/>
                </a:lnTo>
                <a:lnTo>
                  <a:pt x="14621" y="16102"/>
                </a:lnTo>
                <a:lnTo>
                  <a:pt x="28323" y="10773"/>
                </a:lnTo>
                <a:lnTo>
                  <a:pt x="33169" y="8533"/>
                </a:lnTo>
                <a:lnTo>
                  <a:pt x="43068" y="6088"/>
                </a:lnTo>
                <a:lnTo>
                  <a:pt x="56334" y="3505"/>
                </a:lnTo>
                <a:lnTo>
                  <a:pt x="71846" y="830"/>
                </a:lnTo>
                <a:lnTo>
                  <a:pt x="84092" y="0"/>
                </a:lnTo>
                <a:lnTo>
                  <a:pt x="94161" y="399"/>
                </a:lnTo>
                <a:lnTo>
                  <a:pt x="102779" y="1617"/>
                </a:lnTo>
                <a:lnTo>
                  <a:pt x="109477" y="2430"/>
                </a:lnTo>
                <a:lnTo>
                  <a:pt x="119458" y="3332"/>
                </a:lnTo>
                <a:lnTo>
                  <a:pt x="123454" y="4525"/>
                </a:lnTo>
                <a:lnTo>
                  <a:pt x="130433" y="8391"/>
                </a:lnTo>
                <a:lnTo>
                  <a:pt x="139717" y="15922"/>
                </a:lnTo>
                <a:lnTo>
                  <a:pt x="148501" y="24187"/>
                </a:lnTo>
                <a:lnTo>
                  <a:pt x="151388" y="29858"/>
                </a:lnTo>
                <a:lnTo>
                  <a:pt x="154265" y="37449"/>
                </a:lnTo>
                <a:lnTo>
                  <a:pt x="157136" y="46320"/>
                </a:lnTo>
                <a:lnTo>
                  <a:pt x="159049" y="56996"/>
                </a:lnTo>
                <a:lnTo>
                  <a:pt x="160325" y="68876"/>
                </a:lnTo>
                <a:lnTo>
                  <a:pt x="161176" y="81559"/>
                </a:lnTo>
                <a:lnTo>
                  <a:pt x="160790" y="91919"/>
                </a:lnTo>
                <a:lnTo>
                  <a:pt x="159581" y="100731"/>
                </a:lnTo>
                <a:lnTo>
                  <a:pt x="157822" y="108510"/>
                </a:lnTo>
                <a:lnTo>
                  <a:pt x="156649" y="115602"/>
                </a:lnTo>
                <a:lnTo>
                  <a:pt x="155868" y="122234"/>
                </a:lnTo>
                <a:lnTo>
                  <a:pt x="155347" y="128561"/>
                </a:lnTo>
                <a:lnTo>
                  <a:pt x="154047" y="134684"/>
                </a:lnTo>
                <a:lnTo>
                  <a:pt x="152228" y="140670"/>
                </a:lnTo>
                <a:lnTo>
                  <a:pt x="150062" y="146567"/>
                </a:lnTo>
                <a:lnTo>
                  <a:pt x="137913" y="177619"/>
                </a:lnTo>
                <a:lnTo>
                  <a:pt x="134805" y="186439"/>
                </a:lnTo>
                <a:lnTo>
                  <a:pt x="132732" y="193272"/>
                </a:lnTo>
                <a:lnTo>
                  <a:pt x="131350" y="198779"/>
                </a:lnTo>
                <a:lnTo>
                  <a:pt x="131382" y="204356"/>
                </a:lnTo>
                <a:lnTo>
                  <a:pt x="132355" y="209979"/>
                </a:lnTo>
                <a:lnTo>
                  <a:pt x="133956" y="215632"/>
                </a:lnTo>
                <a:lnTo>
                  <a:pt x="136929" y="220353"/>
                </a:lnTo>
                <a:lnTo>
                  <a:pt x="145312" y="228140"/>
                </a:lnTo>
                <a:lnTo>
                  <a:pt x="152848" y="234775"/>
                </a:lnTo>
                <a:lnTo>
                  <a:pt x="156191" y="237878"/>
                </a:lnTo>
                <a:lnTo>
                  <a:pt x="161277" y="239947"/>
                </a:lnTo>
                <a:lnTo>
                  <a:pt x="167525" y="241326"/>
                </a:lnTo>
                <a:lnTo>
                  <a:pt x="174548" y="242245"/>
                </a:lnTo>
                <a:lnTo>
                  <a:pt x="181135" y="242858"/>
                </a:lnTo>
                <a:lnTo>
                  <a:pt x="187432" y="243267"/>
                </a:lnTo>
                <a:lnTo>
                  <a:pt x="193534" y="243539"/>
                </a:lnTo>
                <a:lnTo>
                  <a:pt x="201413" y="244673"/>
                </a:lnTo>
                <a:lnTo>
                  <a:pt x="210475" y="246382"/>
                </a:lnTo>
                <a:lnTo>
                  <a:pt x="220326" y="248473"/>
                </a:lnTo>
                <a:lnTo>
                  <a:pt x="228799" y="249868"/>
                </a:lnTo>
                <a:lnTo>
                  <a:pt x="236353" y="250798"/>
                </a:lnTo>
                <a:lnTo>
                  <a:pt x="243293" y="251417"/>
                </a:lnTo>
                <a:lnTo>
                  <a:pt x="249825" y="252783"/>
                </a:lnTo>
                <a:lnTo>
                  <a:pt x="256085" y="254646"/>
                </a:lnTo>
                <a:lnTo>
                  <a:pt x="262163" y="256840"/>
                </a:lnTo>
                <a:lnTo>
                  <a:pt x="270025" y="258303"/>
                </a:lnTo>
                <a:lnTo>
                  <a:pt x="279077" y="259278"/>
                </a:lnTo>
                <a:lnTo>
                  <a:pt x="288921" y="259929"/>
                </a:lnTo>
                <a:lnTo>
                  <a:pt x="297389" y="261315"/>
                </a:lnTo>
                <a:lnTo>
                  <a:pt x="304939" y="263191"/>
                </a:lnTo>
                <a:lnTo>
                  <a:pt x="335295" y="273047"/>
                </a:lnTo>
                <a:lnTo>
                  <a:pt x="346822" y="278546"/>
                </a:lnTo>
                <a:lnTo>
                  <a:pt x="355120" y="284166"/>
                </a:lnTo>
                <a:lnTo>
                  <a:pt x="365147" y="291732"/>
                </a:lnTo>
                <a:lnTo>
                  <a:pt x="368209" y="292994"/>
                </a:lnTo>
                <a:lnTo>
                  <a:pt x="377189" y="295519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50"/>
          <p:cNvSpPr/>
          <p:nvPr/>
        </p:nvSpPr>
        <p:spPr>
          <a:xfrm>
            <a:off x="2308859" y="2083117"/>
            <a:ext cx="171451" cy="42864"/>
          </a:xfrm>
          <a:custGeom>
            <a:avLst/>
            <a:gdLst/>
            <a:ahLst/>
            <a:cxnLst/>
            <a:rect l="0" t="0" r="0" b="0"/>
            <a:pathLst>
              <a:path w="171451" h="42864">
                <a:moveTo>
                  <a:pt x="0" y="42863"/>
                </a:moveTo>
                <a:lnTo>
                  <a:pt x="0" y="33761"/>
                </a:lnTo>
                <a:lnTo>
                  <a:pt x="953" y="31080"/>
                </a:lnTo>
                <a:lnTo>
                  <a:pt x="2541" y="29293"/>
                </a:lnTo>
                <a:lnTo>
                  <a:pt x="4551" y="28101"/>
                </a:lnTo>
                <a:lnTo>
                  <a:pt x="6845" y="26354"/>
                </a:lnTo>
                <a:lnTo>
                  <a:pt x="9326" y="24237"/>
                </a:lnTo>
                <a:lnTo>
                  <a:pt x="11932" y="21873"/>
                </a:lnTo>
                <a:lnTo>
                  <a:pt x="15575" y="20297"/>
                </a:lnTo>
                <a:lnTo>
                  <a:pt x="19909" y="19246"/>
                </a:lnTo>
                <a:lnTo>
                  <a:pt x="24703" y="18546"/>
                </a:lnTo>
                <a:lnTo>
                  <a:pt x="27898" y="17126"/>
                </a:lnTo>
                <a:lnTo>
                  <a:pt x="30029" y="15228"/>
                </a:lnTo>
                <a:lnTo>
                  <a:pt x="31450" y="13009"/>
                </a:lnTo>
                <a:lnTo>
                  <a:pt x="34301" y="11530"/>
                </a:lnTo>
                <a:lnTo>
                  <a:pt x="38108" y="10544"/>
                </a:lnTo>
                <a:lnTo>
                  <a:pt x="42550" y="9887"/>
                </a:lnTo>
                <a:lnTo>
                  <a:pt x="46465" y="8496"/>
                </a:lnTo>
                <a:lnTo>
                  <a:pt x="50027" y="6617"/>
                </a:lnTo>
                <a:lnTo>
                  <a:pt x="53353" y="4411"/>
                </a:lnTo>
                <a:lnTo>
                  <a:pt x="56524" y="2941"/>
                </a:lnTo>
                <a:lnTo>
                  <a:pt x="59590" y="1960"/>
                </a:lnTo>
                <a:lnTo>
                  <a:pt x="62587" y="1307"/>
                </a:lnTo>
                <a:lnTo>
                  <a:pt x="73157" y="871"/>
                </a:lnTo>
                <a:lnTo>
                  <a:pt x="17145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51"/>
          <p:cNvSpPr/>
          <p:nvPr/>
        </p:nvSpPr>
        <p:spPr>
          <a:xfrm>
            <a:off x="2531744" y="1954530"/>
            <a:ext cx="273676" cy="385763"/>
          </a:xfrm>
          <a:custGeom>
            <a:avLst/>
            <a:gdLst/>
            <a:ahLst/>
            <a:cxnLst/>
            <a:rect l="0" t="0" r="0" b="0"/>
            <a:pathLst>
              <a:path w="273676" h="385763">
                <a:moveTo>
                  <a:pt x="0" y="0"/>
                </a:moveTo>
                <a:lnTo>
                  <a:pt x="40303" y="0"/>
                </a:lnTo>
                <a:lnTo>
                  <a:pt x="44966" y="952"/>
                </a:lnTo>
                <a:lnTo>
                  <a:pt x="56080" y="5891"/>
                </a:lnTo>
                <a:lnTo>
                  <a:pt x="62390" y="7381"/>
                </a:lnTo>
                <a:lnTo>
                  <a:pt x="68369" y="10582"/>
                </a:lnTo>
                <a:lnTo>
                  <a:pt x="75154" y="15180"/>
                </a:lnTo>
                <a:lnTo>
                  <a:pt x="79630" y="17740"/>
                </a:lnTo>
                <a:lnTo>
                  <a:pt x="84519" y="20399"/>
                </a:lnTo>
                <a:lnTo>
                  <a:pt x="87779" y="23124"/>
                </a:lnTo>
                <a:lnTo>
                  <a:pt x="89952" y="25894"/>
                </a:lnTo>
                <a:lnTo>
                  <a:pt x="97990" y="41733"/>
                </a:lnTo>
                <a:lnTo>
                  <a:pt x="98665" y="46872"/>
                </a:lnTo>
                <a:lnTo>
                  <a:pt x="96874" y="57662"/>
                </a:lnTo>
                <a:lnTo>
                  <a:pt x="95443" y="66267"/>
                </a:lnTo>
                <a:lnTo>
                  <a:pt x="93854" y="75172"/>
                </a:lnTo>
                <a:lnTo>
                  <a:pt x="92097" y="81547"/>
                </a:lnTo>
                <a:lnTo>
                  <a:pt x="89973" y="88654"/>
                </a:lnTo>
                <a:lnTo>
                  <a:pt x="89510" y="94345"/>
                </a:lnTo>
                <a:lnTo>
                  <a:pt x="90153" y="99092"/>
                </a:lnTo>
                <a:lnTo>
                  <a:pt x="91535" y="103208"/>
                </a:lnTo>
                <a:lnTo>
                  <a:pt x="93408" y="105953"/>
                </a:lnTo>
                <a:lnTo>
                  <a:pt x="95610" y="107783"/>
                </a:lnTo>
                <a:lnTo>
                  <a:pt x="102501" y="110768"/>
                </a:lnTo>
                <a:lnTo>
                  <a:pt x="115089" y="115270"/>
                </a:lnTo>
                <a:lnTo>
                  <a:pt x="123399" y="117804"/>
                </a:lnTo>
                <a:lnTo>
                  <a:pt x="142792" y="123160"/>
                </a:lnTo>
                <a:lnTo>
                  <a:pt x="175130" y="131530"/>
                </a:lnTo>
                <a:lnTo>
                  <a:pt x="184381" y="134359"/>
                </a:lnTo>
                <a:lnTo>
                  <a:pt x="192453" y="137197"/>
                </a:lnTo>
                <a:lnTo>
                  <a:pt x="199740" y="140042"/>
                </a:lnTo>
                <a:lnTo>
                  <a:pt x="209360" y="144796"/>
                </a:lnTo>
                <a:lnTo>
                  <a:pt x="220536" y="150823"/>
                </a:lnTo>
                <a:lnTo>
                  <a:pt x="232749" y="157699"/>
                </a:lnTo>
                <a:lnTo>
                  <a:pt x="241844" y="163235"/>
                </a:lnTo>
                <a:lnTo>
                  <a:pt x="248859" y="167878"/>
                </a:lnTo>
                <a:lnTo>
                  <a:pt x="254489" y="171926"/>
                </a:lnTo>
                <a:lnTo>
                  <a:pt x="259195" y="175577"/>
                </a:lnTo>
                <a:lnTo>
                  <a:pt x="266963" y="182174"/>
                </a:lnTo>
                <a:lnTo>
                  <a:pt x="269415" y="186219"/>
                </a:lnTo>
                <a:lnTo>
                  <a:pt x="272140" y="195794"/>
                </a:lnTo>
                <a:lnTo>
                  <a:pt x="273352" y="206399"/>
                </a:lnTo>
                <a:lnTo>
                  <a:pt x="273675" y="211894"/>
                </a:lnTo>
                <a:lnTo>
                  <a:pt x="271494" y="223080"/>
                </a:lnTo>
                <a:lnTo>
                  <a:pt x="268301" y="234401"/>
                </a:lnTo>
                <a:lnTo>
                  <a:pt x="266883" y="245783"/>
                </a:lnTo>
                <a:lnTo>
                  <a:pt x="263712" y="257192"/>
                </a:lnTo>
                <a:lnTo>
                  <a:pt x="261533" y="262901"/>
                </a:lnTo>
                <a:lnTo>
                  <a:pt x="258176" y="270517"/>
                </a:lnTo>
                <a:lnTo>
                  <a:pt x="249365" y="289140"/>
                </a:lnTo>
                <a:lnTo>
                  <a:pt x="238246" y="311942"/>
                </a:lnTo>
                <a:lnTo>
                  <a:pt x="234078" y="319404"/>
                </a:lnTo>
                <a:lnTo>
                  <a:pt x="229395" y="327236"/>
                </a:lnTo>
                <a:lnTo>
                  <a:pt x="224368" y="335315"/>
                </a:lnTo>
                <a:lnTo>
                  <a:pt x="218158" y="343558"/>
                </a:lnTo>
                <a:lnTo>
                  <a:pt x="211162" y="351911"/>
                </a:lnTo>
                <a:lnTo>
                  <a:pt x="203640" y="360337"/>
                </a:lnTo>
                <a:lnTo>
                  <a:pt x="197672" y="365955"/>
                </a:lnTo>
                <a:lnTo>
                  <a:pt x="192742" y="369700"/>
                </a:lnTo>
                <a:lnTo>
                  <a:pt x="184723" y="374813"/>
                </a:lnTo>
                <a:lnTo>
                  <a:pt x="181252" y="377510"/>
                </a:lnTo>
                <a:lnTo>
                  <a:pt x="162878" y="38576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52"/>
          <p:cNvSpPr/>
          <p:nvPr/>
        </p:nvSpPr>
        <p:spPr>
          <a:xfrm>
            <a:off x="2694622" y="1843087"/>
            <a:ext cx="274321" cy="154306"/>
          </a:xfrm>
          <a:custGeom>
            <a:avLst/>
            <a:gdLst/>
            <a:ahLst/>
            <a:cxnLst/>
            <a:rect l="0" t="0" r="0" b="0"/>
            <a:pathLst>
              <a:path w="274321" h="154306">
                <a:moveTo>
                  <a:pt x="0" y="0"/>
                </a:moveTo>
                <a:lnTo>
                  <a:pt x="34074" y="0"/>
                </a:lnTo>
                <a:lnTo>
                  <a:pt x="38909" y="953"/>
                </a:lnTo>
                <a:lnTo>
                  <a:pt x="44037" y="2540"/>
                </a:lnTo>
                <a:lnTo>
                  <a:pt x="49360" y="4551"/>
                </a:lnTo>
                <a:lnTo>
                  <a:pt x="54815" y="7796"/>
                </a:lnTo>
                <a:lnTo>
                  <a:pt x="60355" y="11865"/>
                </a:lnTo>
                <a:lnTo>
                  <a:pt x="65954" y="16483"/>
                </a:lnTo>
                <a:lnTo>
                  <a:pt x="70640" y="20513"/>
                </a:lnTo>
                <a:lnTo>
                  <a:pt x="74715" y="24153"/>
                </a:lnTo>
                <a:lnTo>
                  <a:pt x="78385" y="27532"/>
                </a:lnTo>
                <a:lnTo>
                  <a:pt x="81785" y="33595"/>
                </a:lnTo>
                <a:lnTo>
                  <a:pt x="85003" y="41447"/>
                </a:lnTo>
                <a:lnTo>
                  <a:pt x="88101" y="50491"/>
                </a:lnTo>
                <a:lnTo>
                  <a:pt x="90167" y="57473"/>
                </a:lnTo>
                <a:lnTo>
                  <a:pt x="91543" y="63080"/>
                </a:lnTo>
                <a:lnTo>
                  <a:pt x="92461" y="67771"/>
                </a:lnTo>
                <a:lnTo>
                  <a:pt x="93073" y="74708"/>
                </a:lnTo>
                <a:lnTo>
                  <a:pt x="93482" y="83143"/>
                </a:lnTo>
                <a:lnTo>
                  <a:pt x="94190" y="108668"/>
                </a:lnTo>
                <a:lnTo>
                  <a:pt x="94250" y="114337"/>
                </a:lnTo>
                <a:lnTo>
                  <a:pt x="95218" y="117182"/>
                </a:lnTo>
                <a:lnTo>
                  <a:pt x="96816" y="120031"/>
                </a:lnTo>
                <a:lnTo>
                  <a:pt x="98834" y="122884"/>
                </a:lnTo>
                <a:lnTo>
                  <a:pt x="101132" y="124785"/>
                </a:lnTo>
                <a:lnTo>
                  <a:pt x="103616" y="126053"/>
                </a:lnTo>
                <a:lnTo>
                  <a:pt x="106225" y="126897"/>
                </a:lnTo>
                <a:lnTo>
                  <a:pt x="111664" y="130376"/>
                </a:lnTo>
                <a:lnTo>
                  <a:pt x="114447" y="132638"/>
                </a:lnTo>
                <a:lnTo>
                  <a:pt x="117256" y="134145"/>
                </a:lnTo>
                <a:lnTo>
                  <a:pt x="122916" y="135820"/>
                </a:lnTo>
                <a:lnTo>
                  <a:pt x="127664" y="136267"/>
                </a:lnTo>
                <a:lnTo>
                  <a:pt x="133687" y="136565"/>
                </a:lnTo>
                <a:lnTo>
                  <a:pt x="150736" y="136983"/>
                </a:lnTo>
                <a:lnTo>
                  <a:pt x="169581" y="137125"/>
                </a:lnTo>
                <a:lnTo>
                  <a:pt x="174966" y="138089"/>
                </a:lnTo>
                <a:lnTo>
                  <a:pt x="180462" y="139684"/>
                </a:lnTo>
                <a:lnTo>
                  <a:pt x="186030" y="141701"/>
                </a:lnTo>
                <a:lnTo>
                  <a:pt x="190695" y="143045"/>
                </a:lnTo>
                <a:lnTo>
                  <a:pt x="198419" y="144538"/>
                </a:lnTo>
                <a:lnTo>
                  <a:pt x="204669" y="144936"/>
                </a:lnTo>
                <a:lnTo>
                  <a:pt x="221774" y="145379"/>
                </a:lnTo>
                <a:lnTo>
                  <a:pt x="239536" y="145575"/>
                </a:lnTo>
                <a:lnTo>
                  <a:pt x="274320" y="15430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53"/>
          <p:cNvSpPr/>
          <p:nvPr/>
        </p:nvSpPr>
        <p:spPr>
          <a:xfrm>
            <a:off x="3029303" y="1857774"/>
            <a:ext cx="256781" cy="491091"/>
          </a:xfrm>
          <a:custGeom>
            <a:avLst/>
            <a:gdLst/>
            <a:ahLst/>
            <a:cxnLst/>
            <a:rect l="0" t="0" r="0" b="0"/>
            <a:pathLst>
              <a:path w="256781" h="491091">
                <a:moveTo>
                  <a:pt x="8219" y="11031"/>
                </a:moveTo>
                <a:lnTo>
                  <a:pt x="3668" y="1929"/>
                </a:lnTo>
                <a:lnTo>
                  <a:pt x="2328" y="200"/>
                </a:lnTo>
                <a:lnTo>
                  <a:pt x="1434" y="0"/>
                </a:lnTo>
                <a:lnTo>
                  <a:pt x="0" y="1973"/>
                </a:lnTo>
                <a:lnTo>
                  <a:pt x="4302" y="6865"/>
                </a:lnTo>
                <a:lnTo>
                  <a:pt x="6560" y="8253"/>
                </a:lnTo>
                <a:lnTo>
                  <a:pt x="11609" y="9796"/>
                </a:lnTo>
                <a:lnTo>
                  <a:pt x="17028" y="10482"/>
                </a:lnTo>
                <a:lnTo>
                  <a:pt x="19807" y="10665"/>
                </a:lnTo>
                <a:lnTo>
                  <a:pt x="23564" y="11739"/>
                </a:lnTo>
                <a:lnTo>
                  <a:pt x="27974" y="13408"/>
                </a:lnTo>
                <a:lnTo>
                  <a:pt x="39638" y="18379"/>
                </a:lnTo>
                <a:lnTo>
                  <a:pt x="46209" y="23791"/>
                </a:lnTo>
                <a:lnTo>
                  <a:pt x="48786" y="25253"/>
                </a:lnTo>
                <a:lnTo>
                  <a:pt x="54189" y="26877"/>
                </a:lnTo>
                <a:lnTo>
                  <a:pt x="59765" y="27598"/>
                </a:lnTo>
                <a:lnTo>
                  <a:pt x="62585" y="27791"/>
                </a:lnTo>
                <a:lnTo>
                  <a:pt x="64466" y="28871"/>
                </a:lnTo>
                <a:lnTo>
                  <a:pt x="65719" y="30545"/>
                </a:lnTo>
                <a:lnTo>
                  <a:pt x="66555" y="32612"/>
                </a:lnTo>
                <a:lnTo>
                  <a:pt x="72564" y="37450"/>
                </a:lnTo>
                <a:lnTo>
                  <a:pt x="76833" y="40073"/>
                </a:lnTo>
                <a:lnTo>
                  <a:pt x="79679" y="42775"/>
                </a:lnTo>
                <a:lnTo>
                  <a:pt x="81577" y="45529"/>
                </a:lnTo>
                <a:lnTo>
                  <a:pt x="82842" y="48317"/>
                </a:lnTo>
                <a:lnTo>
                  <a:pt x="89327" y="56495"/>
                </a:lnTo>
                <a:lnTo>
                  <a:pt x="97607" y="65527"/>
                </a:lnTo>
                <a:lnTo>
                  <a:pt x="109125" y="77568"/>
                </a:lnTo>
                <a:lnTo>
                  <a:pt x="119609" y="88107"/>
                </a:lnTo>
                <a:lnTo>
                  <a:pt x="124389" y="91942"/>
                </a:lnTo>
                <a:lnTo>
                  <a:pt x="129480" y="95452"/>
                </a:lnTo>
                <a:lnTo>
                  <a:pt x="134780" y="98744"/>
                </a:lnTo>
                <a:lnTo>
                  <a:pt x="139265" y="101891"/>
                </a:lnTo>
                <a:lnTo>
                  <a:pt x="146790" y="107928"/>
                </a:lnTo>
                <a:lnTo>
                  <a:pt x="153308" y="113786"/>
                </a:lnTo>
                <a:lnTo>
                  <a:pt x="161285" y="120517"/>
                </a:lnTo>
                <a:lnTo>
                  <a:pt x="167413" y="124979"/>
                </a:lnTo>
                <a:lnTo>
                  <a:pt x="174356" y="129859"/>
                </a:lnTo>
                <a:lnTo>
                  <a:pt x="179937" y="134064"/>
                </a:lnTo>
                <a:lnTo>
                  <a:pt x="184610" y="137821"/>
                </a:lnTo>
                <a:lnTo>
                  <a:pt x="188678" y="141277"/>
                </a:lnTo>
                <a:lnTo>
                  <a:pt x="193295" y="146439"/>
                </a:lnTo>
                <a:lnTo>
                  <a:pt x="198278" y="152738"/>
                </a:lnTo>
                <a:lnTo>
                  <a:pt x="203505" y="159795"/>
                </a:lnTo>
                <a:lnTo>
                  <a:pt x="208895" y="168309"/>
                </a:lnTo>
                <a:lnTo>
                  <a:pt x="214393" y="177795"/>
                </a:lnTo>
                <a:lnTo>
                  <a:pt x="219963" y="187930"/>
                </a:lnTo>
                <a:lnTo>
                  <a:pt x="224629" y="195638"/>
                </a:lnTo>
                <a:lnTo>
                  <a:pt x="232354" y="206743"/>
                </a:lnTo>
                <a:lnTo>
                  <a:pt x="236422" y="214854"/>
                </a:lnTo>
                <a:lnTo>
                  <a:pt x="239183" y="224491"/>
                </a:lnTo>
                <a:lnTo>
                  <a:pt x="243584" y="241474"/>
                </a:lnTo>
                <a:lnTo>
                  <a:pt x="246092" y="250385"/>
                </a:lnTo>
                <a:lnTo>
                  <a:pt x="251418" y="267905"/>
                </a:lnTo>
                <a:lnTo>
                  <a:pt x="254420" y="280137"/>
                </a:lnTo>
                <a:lnTo>
                  <a:pt x="256110" y="292378"/>
                </a:lnTo>
                <a:lnTo>
                  <a:pt x="256611" y="307118"/>
                </a:lnTo>
                <a:lnTo>
                  <a:pt x="256780" y="328597"/>
                </a:lnTo>
                <a:lnTo>
                  <a:pt x="254263" y="338226"/>
                </a:lnTo>
                <a:lnTo>
                  <a:pt x="249969" y="350761"/>
                </a:lnTo>
                <a:lnTo>
                  <a:pt x="244886" y="369032"/>
                </a:lnTo>
                <a:lnTo>
                  <a:pt x="240292" y="378286"/>
                </a:lnTo>
                <a:lnTo>
                  <a:pt x="234372" y="387312"/>
                </a:lnTo>
                <a:lnTo>
                  <a:pt x="227567" y="396187"/>
                </a:lnTo>
                <a:lnTo>
                  <a:pt x="220007" y="408589"/>
                </a:lnTo>
                <a:lnTo>
                  <a:pt x="214742" y="419181"/>
                </a:lnTo>
                <a:lnTo>
                  <a:pt x="210671" y="426006"/>
                </a:lnTo>
                <a:lnTo>
                  <a:pt x="206052" y="433413"/>
                </a:lnTo>
                <a:lnTo>
                  <a:pt x="198380" y="444184"/>
                </a:lnTo>
                <a:lnTo>
                  <a:pt x="191795" y="452145"/>
                </a:lnTo>
                <a:lnTo>
                  <a:pt x="185693" y="458859"/>
                </a:lnTo>
                <a:lnTo>
                  <a:pt x="179807" y="467558"/>
                </a:lnTo>
                <a:lnTo>
                  <a:pt x="176903" y="472545"/>
                </a:lnTo>
                <a:lnTo>
                  <a:pt x="174015" y="475869"/>
                </a:lnTo>
                <a:lnTo>
                  <a:pt x="171137" y="478086"/>
                </a:lnTo>
                <a:lnTo>
                  <a:pt x="168266" y="479563"/>
                </a:lnTo>
                <a:lnTo>
                  <a:pt x="166352" y="481501"/>
                </a:lnTo>
                <a:lnTo>
                  <a:pt x="165076" y="483745"/>
                </a:lnTo>
                <a:lnTo>
                  <a:pt x="162524" y="49109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54"/>
          <p:cNvSpPr/>
          <p:nvPr/>
        </p:nvSpPr>
        <p:spPr>
          <a:xfrm>
            <a:off x="3388995" y="2151697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0"/>
                </a:moveTo>
                <a:lnTo>
                  <a:pt x="4550" y="0"/>
                </a:lnTo>
                <a:lnTo>
                  <a:pt x="5891" y="953"/>
                </a:lnTo>
                <a:lnTo>
                  <a:pt x="6784" y="2540"/>
                </a:lnTo>
                <a:lnTo>
                  <a:pt x="7380" y="4551"/>
                </a:lnTo>
                <a:lnTo>
                  <a:pt x="9682" y="5892"/>
                </a:lnTo>
                <a:lnTo>
                  <a:pt x="13122" y="6785"/>
                </a:lnTo>
                <a:lnTo>
                  <a:pt x="17321" y="7381"/>
                </a:lnTo>
                <a:lnTo>
                  <a:pt x="21072" y="7778"/>
                </a:lnTo>
                <a:lnTo>
                  <a:pt x="27780" y="8219"/>
                </a:lnTo>
                <a:lnTo>
                  <a:pt x="31855" y="9290"/>
                </a:lnTo>
                <a:lnTo>
                  <a:pt x="36476" y="10956"/>
                </a:lnTo>
                <a:lnTo>
                  <a:pt x="41462" y="13019"/>
                </a:lnTo>
                <a:lnTo>
                  <a:pt x="46691" y="14394"/>
                </a:lnTo>
                <a:lnTo>
                  <a:pt x="52082" y="15311"/>
                </a:lnTo>
                <a:lnTo>
                  <a:pt x="57581" y="15923"/>
                </a:lnTo>
                <a:lnTo>
                  <a:pt x="70772" y="16330"/>
                </a:lnTo>
                <a:lnTo>
                  <a:pt x="231457" y="171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55"/>
          <p:cNvSpPr/>
          <p:nvPr/>
        </p:nvSpPr>
        <p:spPr>
          <a:xfrm>
            <a:off x="3457575" y="2048827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56"/>
          <p:cNvSpPr/>
          <p:nvPr/>
        </p:nvSpPr>
        <p:spPr>
          <a:xfrm>
            <a:off x="3457575" y="228028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8572" y="8572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57"/>
          <p:cNvSpPr/>
          <p:nvPr/>
        </p:nvSpPr>
        <p:spPr>
          <a:xfrm>
            <a:off x="3637718" y="2057400"/>
            <a:ext cx="179903" cy="188469"/>
          </a:xfrm>
          <a:custGeom>
            <a:avLst/>
            <a:gdLst/>
            <a:ahLst/>
            <a:cxnLst/>
            <a:rect l="0" t="0" r="0" b="0"/>
            <a:pathLst>
              <a:path w="179903" h="188469">
                <a:moveTo>
                  <a:pt x="59886" y="0"/>
                </a:moveTo>
                <a:lnTo>
                  <a:pt x="59886" y="35751"/>
                </a:lnTo>
                <a:lnTo>
                  <a:pt x="58934" y="39074"/>
                </a:lnTo>
                <a:lnTo>
                  <a:pt x="57347" y="42242"/>
                </a:lnTo>
                <a:lnTo>
                  <a:pt x="55336" y="45306"/>
                </a:lnTo>
                <a:lnTo>
                  <a:pt x="53995" y="49254"/>
                </a:lnTo>
                <a:lnTo>
                  <a:pt x="53101" y="53791"/>
                </a:lnTo>
                <a:lnTo>
                  <a:pt x="52505" y="58720"/>
                </a:lnTo>
                <a:lnTo>
                  <a:pt x="52108" y="62959"/>
                </a:lnTo>
                <a:lnTo>
                  <a:pt x="51844" y="66738"/>
                </a:lnTo>
                <a:lnTo>
                  <a:pt x="51667" y="70209"/>
                </a:lnTo>
                <a:lnTo>
                  <a:pt x="49644" y="76333"/>
                </a:lnTo>
                <a:lnTo>
                  <a:pt x="46391" y="84226"/>
                </a:lnTo>
                <a:lnTo>
                  <a:pt x="42317" y="93298"/>
                </a:lnTo>
                <a:lnTo>
                  <a:pt x="32710" y="113538"/>
                </a:lnTo>
                <a:lnTo>
                  <a:pt x="27482" y="124269"/>
                </a:lnTo>
                <a:lnTo>
                  <a:pt x="23043" y="134281"/>
                </a:lnTo>
                <a:lnTo>
                  <a:pt x="19132" y="143813"/>
                </a:lnTo>
                <a:lnTo>
                  <a:pt x="15571" y="153025"/>
                </a:lnTo>
                <a:lnTo>
                  <a:pt x="13198" y="160119"/>
                </a:lnTo>
                <a:lnTo>
                  <a:pt x="11616" y="165801"/>
                </a:lnTo>
                <a:lnTo>
                  <a:pt x="10561" y="170541"/>
                </a:lnTo>
                <a:lnTo>
                  <a:pt x="8905" y="173701"/>
                </a:lnTo>
                <a:lnTo>
                  <a:pt x="6849" y="175809"/>
                </a:lnTo>
                <a:lnTo>
                  <a:pt x="4526" y="177213"/>
                </a:lnTo>
                <a:lnTo>
                  <a:pt x="2977" y="179102"/>
                </a:lnTo>
                <a:lnTo>
                  <a:pt x="1944" y="181314"/>
                </a:lnTo>
                <a:lnTo>
                  <a:pt x="0" y="188168"/>
                </a:lnTo>
                <a:lnTo>
                  <a:pt x="5013" y="188405"/>
                </a:lnTo>
                <a:lnTo>
                  <a:pt x="9017" y="188468"/>
                </a:lnTo>
                <a:lnTo>
                  <a:pt x="14543" y="187558"/>
                </a:lnTo>
                <a:lnTo>
                  <a:pt x="21085" y="185999"/>
                </a:lnTo>
                <a:lnTo>
                  <a:pt x="28304" y="184006"/>
                </a:lnTo>
                <a:lnTo>
                  <a:pt x="34069" y="182678"/>
                </a:lnTo>
                <a:lnTo>
                  <a:pt x="38865" y="181793"/>
                </a:lnTo>
                <a:lnTo>
                  <a:pt x="43015" y="181203"/>
                </a:lnTo>
                <a:lnTo>
                  <a:pt x="47686" y="180809"/>
                </a:lnTo>
                <a:lnTo>
                  <a:pt x="52705" y="180547"/>
                </a:lnTo>
                <a:lnTo>
                  <a:pt x="57957" y="180372"/>
                </a:lnTo>
                <a:lnTo>
                  <a:pt x="62410" y="179303"/>
                </a:lnTo>
                <a:lnTo>
                  <a:pt x="66331" y="177637"/>
                </a:lnTo>
                <a:lnTo>
                  <a:pt x="69898" y="175575"/>
                </a:lnTo>
                <a:lnTo>
                  <a:pt x="76086" y="173247"/>
                </a:lnTo>
                <a:lnTo>
                  <a:pt x="84021" y="170743"/>
                </a:lnTo>
                <a:lnTo>
                  <a:pt x="93121" y="168121"/>
                </a:lnTo>
                <a:lnTo>
                  <a:pt x="101093" y="166373"/>
                </a:lnTo>
                <a:lnTo>
                  <a:pt x="108313" y="165208"/>
                </a:lnTo>
                <a:lnTo>
                  <a:pt x="115031" y="164431"/>
                </a:lnTo>
                <a:lnTo>
                  <a:pt x="122367" y="162960"/>
                </a:lnTo>
                <a:lnTo>
                  <a:pt x="130115" y="161028"/>
                </a:lnTo>
                <a:lnTo>
                  <a:pt x="138138" y="158787"/>
                </a:lnTo>
                <a:lnTo>
                  <a:pt x="144439" y="157293"/>
                </a:lnTo>
                <a:lnTo>
                  <a:pt x="149592" y="156297"/>
                </a:lnTo>
                <a:lnTo>
                  <a:pt x="153980" y="155632"/>
                </a:lnTo>
                <a:lnTo>
                  <a:pt x="157858" y="155190"/>
                </a:lnTo>
                <a:lnTo>
                  <a:pt x="161396" y="154895"/>
                </a:lnTo>
                <a:lnTo>
                  <a:pt x="179902" y="14573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58"/>
          <p:cNvSpPr/>
          <p:nvPr/>
        </p:nvSpPr>
        <p:spPr>
          <a:xfrm>
            <a:off x="3757612" y="2143125"/>
            <a:ext cx="25718" cy="222886"/>
          </a:xfrm>
          <a:custGeom>
            <a:avLst/>
            <a:gdLst/>
            <a:ahLst/>
            <a:cxnLst/>
            <a:rect l="0" t="0" r="0" b="0"/>
            <a:pathLst>
              <a:path w="25718" h="222886">
                <a:moveTo>
                  <a:pt x="25717" y="0"/>
                </a:moveTo>
                <a:lnTo>
                  <a:pt x="25717" y="18203"/>
                </a:lnTo>
                <a:lnTo>
                  <a:pt x="24765" y="24518"/>
                </a:lnTo>
                <a:lnTo>
                  <a:pt x="23178" y="29680"/>
                </a:lnTo>
                <a:lnTo>
                  <a:pt x="21167" y="34074"/>
                </a:lnTo>
                <a:lnTo>
                  <a:pt x="19826" y="39861"/>
                </a:lnTo>
                <a:lnTo>
                  <a:pt x="18932" y="46576"/>
                </a:lnTo>
                <a:lnTo>
                  <a:pt x="18336" y="53911"/>
                </a:lnTo>
                <a:lnTo>
                  <a:pt x="16034" y="68325"/>
                </a:lnTo>
                <a:lnTo>
                  <a:pt x="8396" y="109742"/>
                </a:lnTo>
                <a:lnTo>
                  <a:pt x="5597" y="130311"/>
                </a:lnTo>
                <a:lnTo>
                  <a:pt x="3732" y="149739"/>
                </a:lnTo>
                <a:lnTo>
                  <a:pt x="1105" y="191687"/>
                </a:lnTo>
                <a:lnTo>
                  <a:pt x="0" y="22288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59"/>
          <p:cNvSpPr/>
          <p:nvPr/>
        </p:nvSpPr>
        <p:spPr>
          <a:xfrm>
            <a:off x="3964543" y="2220277"/>
            <a:ext cx="170260" cy="25719"/>
          </a:xfrm>
          <a:custGeom>
            <a:avLst/>
            <a:gdLst/>
            <a:ahLst/>
            <a:cxnLst/>
            <a:rect l="0" t="0" r="0" b="0"/>
            <a:pathLst>
              <a:path w="170260" h="25719">
                <a:moveTo>
                  <a:pt x="7382" y="25718"/>
                </a:moveTo>
                <a:lnTo>
                  <a:pt x="0" y="25718"/>
                </a:lnTo>
                <a:lnTo>
                  <a:pt x="23542" y="25718"/>
                </a:lnTo>
                <a:lnTo>
                  <a:pt x="29585" y="24765"/>
                </a:lnTo>
                <a:lnTo>
                  <a:pt x="36472" y="23178"/>
                </a:lnTo>
                <a:lnTo>
                  <a:pt x="43920" y="21167"/>
                </a:lnTo>
                <a:lnTo>
                  <a:pt x="52695" y="19826"/>
                </a:lnTo>
                <a:lnTo>
                  <a:pt x="62356" y="18932"/>
                </a:lnTo>
                <a:lnTo>
                  <a:pt x="72606" y="18337"/>
                </a:lnTo>
                <a:lnTo>
                  <a:pt x="91615" y="17674"/>
                </a:lnTo>
                <a:lnTo>
                  <a:pt x="100685" y="17498"/>
                </a:lnTo>
                <a:lnTo>
                  <a:pt x="107684" y="16428"/>
                </a:lnTo>
                <a:lnTo>
                  <a:pt x="113303" y="14762"/>
                </a:lnTo>
                <a:lnTo>
                  <a:pt x="118000" y="12699"/>
                </a:lnTo>
                <a:lnTo>
                  <a:pt x="122085" y="11323"/>
                </a:lnTo>
                <a:lnTo>
                  <a:pt x="125760" y="10406"/>
                </a:lnTo>
                <a:lnTo>
                  <a:pt x="129163" y="9795"/>
                </a:lnTo>
                <a:lnTo>
                  <a:pt x="134289" y="8435"/>
                </a:lnTo>
                <a:lnTo>
                  <a:pt x="147605" y="4384"/>
                </a:lnTo>
                <a:lnTo>
                  <a:pt x="153251" y="2923"/>
                </a:lnTo>
                <a:lnTo>
                  <a:pt x="157968" y="1948"/>
                </a:lnTo>
                <a:lnTo>
                  <a:pt x="170259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60"/>
          <p:cNvSpPr/>
          <p:nvPr/>
        </p:nvSpPr>
        <p:spPr>
          <a:xfrm>
            <a:off x="4018421" y="2160270"/>
            <a:ext cx="13512" cy="214313"/>
          </a:xfrm>
          <a:custGeom>
            <a:avLst/>
            <a:gdLst/>
            <a:ahLst/>
            <a:cxnLst/>
            <a:rect l="0" t="0" r="0" b="0"/>
            <a:pathLst>
              <a:path w="13512" h="214313">
                <a:moveTo>
                  <a:pt x="4938" y="0"/>
                </a:moveTo>
                <a:lnTo>
                  <a:pt x="4938" y="105050"/>
                </a:lnTo>
                <a:lnTo>
                  <a:pt x="3986" y="108133"/>
                </a:lnTo>
                <a:lnTo>
                  <a:pt x="2399" y="111141"/>
                </a:lnTo>
                <a:lnTo>
                  <a:pt x="388" y="114099"/>
                </a:lnTo>
                <a:lnTo>
                  <a:pt x="0" y="117976"/>
                </a:lnTo>
                <a:lnTo>
                  <a:pt x="694" y="122465"/>
                </a:lnTo>
                <a:lnTo>
                  <a:pt x="2108" y="127364"/>
                </a:lnTo>
                <a:lnTo>
                  <a:pt x="3052" y="131581"/>
                </a:lnTo>
                <a:lnTo>
                  <a:pt x="3681" y="135346"/>
                </a:lnTo>
                <a:lnTo>
                  <a:pt x="4100" y="138808"/>
                </a:lnTo>
                <a:lnTo>
                  <a:pt x="4380" y="142068"/>
                </a:lnTo>
                <a:lnTo>
                  <a:pt x="4690" y="148231"/>
                </a:lnTo>
                <a:lnTo>
                  <a:pt x="5726" y="153113"/>
                </a:lnTo>
                <a:lnTo>
                  <a:pt x="7368" y="159226"/>
                </a:lnTo>
                <a:lnTo>
                  <a:pt x="13511" y="21431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61"/>
          <p:cNvSpPr/>
          <p:nvPr/>
        </p:nvSpPr>
        <p:spPr>
          <a:xfrm>
            <a:off x="4314825" y="2048827"/>
            <a:ext cx="42863" cy="282894"/>
          </a:xfrm>
          <a:custGeom>
            <a:avLst/>
            <a:gdLst/>
            <a:ahLst/>
            <a:cxnLst/>
            <a:rect l="0" t="0" r="0" b="0"/>
            <a:pathLst>
              <a:path w="42863" h="282894">
                <a:moveTo>
                  <a:pt x="0" y="0"/>
                </a:moveTo>
                <a:lnTo>
                  <a:pt x="4550" y="4551"/>
                </a:lnTo>
                <a:lnTo>
                  <a:pt x="5891" y="6844"/>
                </a:lnTo>
                <a:lnTo>
                  <a:pt x="6785" y="9325"/>
                </a:lnTo>
                <a:lnTo>
                  <a:pt x="7778" y="16527"/>
                </a:lnTo>
                <a:lnTo>
                  <a:pt x="8042" y="22448"/>
                </a:lnTo>
                <a:lnTo>
                  <a:pt x="8467" y="38830"/>
                </a:lnTo>
                <a:lnTo>
                  <a:pt x="9455" y="41127"/>
                </a:lnTo>
                <a:lnTo>
                  <a:pt x="11065" y="43610"/>
                </a:lnTo>
                <a:lnTo>
                  <a:pt x="13092" y="46219"/>
                </a:lnTo>
                <a:lnTo>
                  <a:pt x="14443" y="48910"/>
                </a:lnTo>
                <a:lnTo>
                  <a:pt x="15344" y="51657"/>
                </a:lnTo>
                <a:lnTo>
                  <a:pt x="16344" y="60106"/>
                </a:lnTo>
                <a:lnTo>
                  <a:pt x="16611" y="67693"/>
                </a:lnTo>
                <a:lnTo>
                  <a:pt x="17039" y="93593"/>
                </a:lnTo>
                <a:lnTo>
                  <a:pt x="17135" y="158273"/>
                </a:lnTo>
                <a:lnTo>
                  <a:pt x="18091" y="163618"/>
                </a:lnTo>
                <a:lnTo>
                  <a:pt x="19680" y="168133"/>
                </a:lnTo>
                <a:lnTo>
                  <a:pt x="21693" y="172096"/>
                </a:lnTo>
                <a:lnTo>
                  <a:pt x="23035" y="176644"/>
                </a:lnTo>
                <a:lnTo>
                  <a:pt x="23929" y="181580"/>
                </a:lnTo>
                <a:lnTo>
                  <a:pt x="24524" y="186776"/>
                </a:lnTo>
                <a:lnTo>
                  <a:pt x="25187" y="195089"/>
                </a:lnTo>
                <a:lnTo>
                  <a:pt x="25364" y="198639"/>
                </a:lnTo>
                <a:lnTo>
                  <a:pt x="26434" y="203864"/>
                </a:lnTo>
                <a:lnTo>
                  <a:pt x="28100" y="210204"/>
                </a:lnTo>
                <a:lnTo>
                  <a:pt x="30163" y="217289"/>
                </a:lnTo>
                <a:lnTo>
                  <a:pt x="31539" y="222964"/>
                </a:lnTo>
                <a:lnTo>
                  <a:pt x="32456" y="227700"/>
                </a:lnTo>
                <a:lnTo>
                  <a:pt x="33474" y="235503"/>
                </a:lnTo>
                <a:lnTo>
                  <a:pt x="33927" y="242145"/>
                </a:lnTo>
                <a:lnTo>
                  <a:pt x="34129" y="250813"/>
                </a:lnTo>
                <a:lnTo>
                  <a:pt x="34182" y="255791"/>
                </a:lnTo>
                <a:lnTo>
                  <a:pt x="35171" y="261015"/>
                </a:lnTo>
                <a:lnTo>
                  <a:pt x="36782" y="266402"/>
                </a:lnTo>
                <a:lnTo>
                  <a:pt x="42862" y="28289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62"/>
          <p:cNvSpPr/>
          <p:nvPr/>
        </p:nvSpPr>
        <p:spPr>
          <a:xfrm>
            <a:off x="4458832" y="2108835"/>
            <a:ext cx="181748" cy="196913"/>
          </a:xfrm>
          <a:custGeom>
            <a:avLst/>
            <a:gdLst/>
            <a:ahLst/>
            <a:cxnLst/>
            <a:rect l="0" t="0" r="0" b="0"/>
            <a:pathLst>
              <a:path w="181748" h="196913">
                <a:moveTo>
                  <a:pt x="181747" y="17145"/>
                </a:moveTo>
                <a:lnTo>
                  <a:pt x="163545" y="12594"/>
                </a:lnTo>
                <a:lnTo>
                  <a:pt x="157230" y="12206"/>
                </a:lnTo>
                <a:lnTo>
                  <a:pt x="152067" y="12900"/>
                </a:lnTo>
                <a:lnTo>
                  <a:pt x="147673" y="14315"/>
                </a:lnTo>
                <a:lnTo>
                  <a:pt x="142839" y="15258"/>
                </a:lnTo>
                <a:lnTo>
                  <a:pt x="137711" y="15887"/>
                </a:lnTo>
                <a:lnTo>
                  <a:pt x="132387" y="16306"/>
                </a:lnTo>
                <a:lnTo>
                  <a:pt x="127886" y="18490"/>
                </a:lnTo>
                <a:lnTo>
                  <a:pt x="123932" y="21852"/>
                </a:lnTo>
                <a:lnTo>
                  <a:pt x="120344" y="25998"/>
                </a:lnTo>
                <a:lnTo>
                  <a:pt x="112237" y="33524"/>
                </a:lnTo>
                <a:lnTo>
                  <a:pt x="87989" y="54587"/>
                </a:lnTo>
                <a:lnTo>
                  <a:pt x="75427" y="67824"/>
                </a:lnTo>
                <a:lnTo>
                  <a:pt x="63242" y="82363"/>
                </a:lnTo>
                <a:lnTo>
                  <a:pt x="20862" y="137660"/>
                </a:lnTo>
                <a:lnTo>
                  <a:pt x="13530" y="148923"/>
                </a:lnTo>
                <a:lnTo>
                  <a:pt x="7690" y="159289"/>
                </a:lnTo>
                <a:lnTo>
                  <a:pt x="2844" y="169058"/>
                </a:lnTo>
                <a:lnTo>
                  <a:pt x="566" y="176522"/>
                </a:lnTo>
                <a:lnTo>
                  <a:pt x="0" y="182452"/>
                </a:lnTo>
                <a:lnTo>
                  <a:pt x="1384" y="194260"/>
                </a:lnTo>
                <a:lnTo>
                  <a:pt x="2450" y="195229"/>
                </a:lnTo>
                <a:lnTo>
                  <a:pt x="4113" y="195875"/>
                </a:lnTo>
                <a:lnTo>
                  <a:pt x="9454" y="196593"/>
                </a:lnTo>
                <a:lnTo>
                  <a:pt x="13545" y="196784"/>
                </a:lnTo>
                <a:lnTo>
                  <a:pt x="18178" y="196912"/>
                </a:lnTo>
                <a:lnTo>
                  <a:pt x="22219" y="196045"/>
                </a:lnTo>
                <a:lnTo>
                  <a:pt x="25865" y="194514"/>
                </a:lnTo>
                <a:lnTo>
                  <a:pt x="29248" y="192541"/>
                </a:lnTo>
                <a:lnTo>
                  <a:pt x="33409" y="191225"/>
                </a:lnTo>
                <a:lnTo>
                  <a:pt x="38088" y="190348"/>
                </a:lnTo>
                <a:lnTo>
                  <a:pt x="43111" y="189764"/>
                </a:lnTo>
                <a:lnTo>
                  <a:pt x="52176" y="187469"/>
                </a:lnTo>
                <a:lnTo>
                  <a:pt x="63934" y="184034"/>
                </a:lnTo>
                <a:lnTo>
                  <a:pt x="77488" y="179839"/>
                </a:lnTo>
                <a:lnTo>
                  <a:pt x="87476" y="175138"/>
                </a:lnTo>
                <a:lnTo>
                  <a:pt x="95088" y="170098"/>
                </a:lnTo>
                <a:lnTo>
                  <a:pt x="106084" y="160372"/>
                </a:lnTo>
                <a:lnTo>
                  <a:pt x="114147" y="152874"/>
                </a:lnTo>
                <a:lnTo>
                  <a:pt x="124041" y="143297"/>
                </a:lnTo>
                <a:lnTo>
                  <a:pt x="133005" y="134427"/>
                </a:lnTo>
                <a:lnTo>
                  <a:pt x="135918" y="130575"/>
                </a:lnTo>
                <a:lnTo>
                  <a:pt x="138812" y="126103"/>
                </a:lnTo>
                <a:lnTo>
                  <a:pt x="141694" y="121216"/>
                </a:lnTo>
                <a:lnTo>
                  <a:pt x="144567" y="117006"/>
                </a:lnTo>
                <a:lnTo>
                  <a:pt x="147436" y="113246"/>
                </a:lnTo>
                <a:lnTo>
                  <a:pt x="150301" y="109787"/>
                </a:lnTo>
                <a:lnTo>
                  <a:pt x="152210" y="106529"/>
                </a:lnTo>
                <a:lnTo>
                  <a:pt x="153483" y="103404"/>
                </a:lnTo>
                <a:lnTo>
                  <a:pt x="154333" y="100368"/>
                </a:lnTo>
                <a:lnTo>
                  <a:pt x="153946" y="92630"/>
                </a:lnTo>
                <a:lnTo>
                  <a:pt x="152736" y="81755"/>
                </a:lnTo>
                <a:lnTo>
                  <a:pt x="149804" y="59196"/>
                </a:lnTo>
                <a:lnTo>
                  <a:pt x="149022" y="51846"/>
                </a:lnTo>
                <a:lnTo>
                  <a:pt x="148500" y="45994"/>
                </a:lnTo>
                <a:lnTo>
                  <a:pt x="148153" y="39235"/>
                </a:lnTo>
                <a:lnTo>
                  <a:pt x="147767" y="24105"/>
                </a:lnTo>
                <a:lnTo>
                  <a:pt x="146711" y="17975"/>
                </a:lnTo>
                <a:lnTo>
                  <a:pt x="145055" y="12936"/>
                </a:lnTo>
                <a:lnTo>
                  <a:pt x="138885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63"/>
          <p:cNvSpPr/>
          <p:nvPr/>
        </p:nvSpPr>
        <p:spPr>
          <a:xfrm>
            <a:off x="4884243" y="2220277"/>
            <a:ext cx="4940" cy="8574"/>
          </a:xfrm>
          <a:custGeom>
            <a:avLst/>
            <a:gdLst/>
            <a:ahLst/>
            <a:cxnLst/>
            <a:rect l="0" t="0" r="0" b="0"/>
            <a:pathLst>
              <a:path w="4940" h="8574">
                <a:moveTo>
                  <a:pt x="4939" y="8573"/>
                </a:moveTo>
                <a:lnTo>
                  <a:pt x="389" y="4022"/>
                </a:lnTo>
                <a:lnTo>
                  <a:pt x="0" y="2681"/>
                </a:lnTo>
                <a:lnTo>
                  <a:pt x="694" y="1787"/>
                </a:lnTo>
                <a:lnTo>
                  <a:pt x="4939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64"/>
          <p:cNvSpPr/>
          <p:nvPr/>
        </p:nvSpPr>
        <p:spPr>
          <a:xfrm>
            <a:off x="4957762" y="2125989"/>
            <a:ext cx="274321" cy="170961"/>
          </a:xfrm>
          <a:custGeom>
            <a:avLst/>
            <a:gdLst/>
            <a:ahLst/>
            <a:cxnLst/>
            <a:rect l="0" t="0" r="0" b="0"/>
            <a:pathLst>
              <a:path w="274321" h="170961">
                <a:moveTo>
                  <a:pt x="0" y="8563"/>
                </a:moveTo>
                <a:lnTo>
                  <a:pt x="0" y="4012"/>
                </a:lnTo>
                <a:lnTo>
                  <a:pt x="953" y="2672"/>
                </a:lnTo>
                <a:lnTo>
                  <a:pt x="2540" y="1778"/>
                </a:lnTo>
                <a:lnTo>
                  <a:pt x="6844" y="785"/>
                </a:lnTo>
                <a:lnTo>
                  <a:pt x="14622" y="226"/>
                </a:lnTo>
                <a:lnTo>
                  <a:pt x="22959" y="60"/>
                </a:lnTo>
                <a:lnTo>
                  <a:pt x="50813" y="0"/>
                </a:lnTo>
                <a:lnTo>
                  <a:pt x="57688" y="949"/>
                </a:lnTo>
                <a:lnTo>
                  <a:pt x="63224" y="2535"/>
                </a:lnTo>
                <a:lnTo>
                  <a:pt x="67867" y="4544"/>
                </a:lnTo>
                <a:lnTo>
                  <a:pt x="75566" y="9317"/>
                </a:lnTo>
                <a:lnTo>
                  <a:pt x="82162" y="14613"/>
                </a:lnTo>
                <a:lnTo>
                  <a:pt x="85255" y="17359"/>
                </a:lnTo>
                <a:lnTo>
                  <a:pt x="91231" y="22950"/>
                </a:lnTo>
                <a:lnTo>
                  <a:pt x="97062" y="28610"/>
                </a:lnTo>
                <a:lnTo>
                  <a:pt x="98998" y="32405"/>
                </a:lnTo>
                <a:lnTo>
                  <a:pt x="100289" y="36840"/>
                </a:lnTo>
                <a:lnTo>
                  <a:pt x="101149" y="41702"/>
                </a:lnTo>
                <a:lnTo>
                  <a:pt x="100770" y="46848"/>
                </a:lnTo>
                <a:lnTo>
                  <a:pt x="99565" y="52184"/>
                </a:lnTo>
                <a:lnTo>
                  <a:pt x="97810" y="57646"/>
                </a:lnTo>
                <a:lnTo>
                  <a:pt x="96639" y="62240"/>
                </a:lnTo>
                <a:lnTo>
                  <a:pt x="95858" y="66255"/>
                </a:lnTo>
                <a:lnTo>
                  <a:pt x="95338" y="69885"/>
                </a:lnTo>
                <a:lnTo>
                  <a:pt x="93086" y="76114"/>
                </a:lnTo>
                <a:lnTo>
                  <a:pt x="89680" y="84077"/>
                </a:lnTo>
                <a:lnTo>
                  <a:pt x="85504" y="93196"/>
                </a:lnTo>
                <a:lnTo>
                  <a:pt x="82720" y="100227"/>
                </a:lnTo>
                <a:lnTo>
                  <a:pt x="80864" y="105867"/>
                </a:lnTo>
                <a:lnTo>
                  <a:pt x="79627" y="110580"/>
                </a:lnTo>
                <a:lnTo>
                  <a:pt x="77850" y="114675"/>
                </a:lnTo>
                <a:lnTo>
                  <a:pt x="75712" y="118357"/>
                </a:lnTo>
                <a:lnTo>
                  <a:pt x="73335" y="121764"/>
                </a:lnTo>
                <a:lnTo>
                  <a:pt x="71750" y="124988"/>
                </a:lnTo>
                <a:lnTo>
                  <a:pt x="70693" y="128090"/>
                </a:lnTo>
                <a:lnTo>
                  <a:pt x="69989" y="131110"/>
                </a:lnTo>
                <a:lnTo>
                  <a:pt x="69519" y="135028"/>
                </a:lnTo>
                <a:lnTo>
                  <a:pt x="69206" y="139546"/>
                </a:lnTo>
                <a:lnTo>
                  <a:pt x="68704" y="151382"/>
                </a:lnTo>
                <a:lnTo>
                  <a:pt x="69615" y="153306"/>
                </a:lnTo>
                <a:lnTo>
                  <a:pt x="73168" y="157983"/>
                </a:lnTo>
                <a:lnTo>
                  <a:pt x="80461" y="163237"/>
                </a:lnTo>
                <a:lnTo>
                  <a:pt x="85073" y="165972"/>
                </a:lnTo>
                <a:lnTo>
                  <a:pt x="90053" y="167795"/>
                </a:lnTo>
                <a:lnTo>
                  <a:pt x="95278" y="169010"/>
                </a:lnTo>
                <a:lnTo>
                  <a:pt x="100666" y="169820"/>
                </a:lnTo>
                <a:lnTo>
                  <a:pt x="106163" y="170360"/>
                </a:lnTo>
                <a:lnTo>
                  <a:pt x="111733" y="170720"/>
                </a:lnTo>
                <a:lnTo>
                  <a:pt x="117351" y="170960"/>
                </a:lnTo>
                <a:lnTo>
                  <a:pt x="129669" y="169216"/>
                </a:lnTo>
                <a:lnTo>
                  <a:pt x="146453" y="166147"/>
                </a:lnTo>
                <a:lnTo>
                  <a:pt x="166216" y="162197"/>
                </a:lnTo>
                <a:lnTo>
                  <a:pt x="181296" y="159563"/>
                </a:lnTo>
                <a:lnTo>
                  <a:pt x="193254" y="157807"/>
                </a:lnTo>
                <a:lnTo>
                  <a:pt x="203131" y="156637"/>
                </a:lnTo>
                <a:lnTo>
                  <a:pt x="212573" y="155856"/>
                </a:lnTo>
                <a:lnTo>
                  <a:pt x="221726" y="155336"/>
                </a:lnTo>
                <a:lnTo>
                  <a:pt x="243179" y="154604"/>
                </a:lnTo>
                <a:lnTo>
                  <a:pt x="255568" y="154387"/>
                </a:lnTo>
                <a:lnTo>
                  <a:pt x="274320" y="154296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65"/>
          <p:cNvSpPr/>
          <p:nvPr/>
        </p:nvSpPr>
        <p:spPr>
          <a:xfrm>
            <a:off x="5274945" y="2194560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17145"/>
                </a:moveTo>
                <a:lnTo>
                  <a:pt x="13652" y="12594"/>
                </a:lnTo>
                <a:lnTo>
                  <a:pt x="23388" y="11253"/>
                </a:lnTo>
                <a:lnTo>
                  <a:pt x="35595" y="10359"/>
                </a:lnTo>
                <a:lnTo>
                  <a:pt x="49447" y="9764"/>
                </a:lnTo>
                <a:lnTo>
                  <a:pt x="63445" y="8414"/>
                </a:lnTo>
                <a:lnTo>
                  <a:pt x="77539" y="6562"/>
                </a:lnTo>
                <a:lnTo>
                  <a:pt x="91697" y="4374"/>
                </a:lnTo>
                <a:lnTo>
                  <a:pt x="103994" y="2916"/>
                </a:lnTo>
                <a:lnTo>
                  <a:pt x="115049" y="1944"/>
                </a:lnTo>
                <a:lnTo>
                  <a:pt x="197167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66"/>
          <p:cNvSpPr/>
          <p:nvPr/>
        </p:nvSpPr>
        <p:spPr>
          <a:xfrm>
            <a:off x="5523559" y="2108835"/>
            <a:ext cx="128576" cy="195229"/>
          </a:xfrm>
          <a:custGeom>
            <a:avLst/>
            <a:gdLst/>
            <a:ahLst/>
            <a:cxnLst/>
            <a:rect l="0" t="0" r="0" b="0"/>
            <a:pathLst>
              <a:path w="128576" h="195229">
                <a:moveTo>
                  <a:pt x="17133" y="0"/>
                </a:moveTo>
                <a:lnTo>
                  <a:pt x="21684" y="0"/>
                </a:lnTo>
                <a:lnTo>
                  <a:pt x="23024" y="952"/>
                </a:lnTo>
                <a:lnTo>
                  <a:pt x="23918" y="2540"/>
                </a:lnTo>
                <a:lnTo>
                  <a:pt x="24911" y="6844"/>
                </a:lnTo>
                <a:lnTo>
                  <a:pt x="25352" y="11931"/>
                </a:lnTo>
                <a:lnTo>
                  <a:pt x="25601" y="15600"/>
                </a:lnTo>
                <a:lnTo>
                  <a:pt x="23119" y="21538"/>
                </a:lnTo>
                <a:lnTo>
                  <a:pt x="21124" y="25788"/>
                </a:lnTo>
                <a:lnTo>
                  <a:pt x="19794" y="31480"/>
                </a:lnTo>
                <a:lnTo>
                  <a:pt x="18907" y="38131"/>
                </a:lnTo>
                <a:lnTo>
                  <a:pt x="18315" y="45423"/>
                </a:lnTo>
                <a:lnTo>
                  <a:pt x="16969" y="51237"/>
                </a:lnTo>
                <a:lnTo>
                  <a:pt x="15119" y="56065"/>
                </a:lnTo>
                <a:lnTo>
                  <a:pt x="12932" y="60237"/>
                </a:lnTo>
                <a:lnTo>
                  <a:pt x="10522" y="67780"/>
                </a:lnTo>
                <a:lnTo>
                  <a:pt x="7964" y="77572"/>
                </a:lnTo>
                <a:lnTo>
                  <a:pt x="5305" y="88862"/>
                </a:lnTo>
                <a:lnTo>
                  <a:pt x="3533" y="98294"/>
                </a:lnTo>
                <a:lnTo>
                  <a:pt x="2351" y="106486"/>
                </a:lnTo>
                <a:lnTo>
                  <a:pt x="1563" y="113853"/>
                </a:lnTo>
                <a:lnTo>
                  <a:pt x="1038" y="119717"/>
                </a:lnTo>
                <a:lnTo>
                  <a:pt x="688" y="124579"/>
                </a:lnTo>
                <a:lnTo>
                  <a:pt x="455" y="128772"/>
                </a:lnTo>
                <a:lnTo>
                  <a:pt x="196" y="138512"/>
                </a:lnTo>
                <a:lnTo>
                  <a:pt x="0" y="180074"/>
                </a:lnTo>
                <a:lnTo>
                  <a:pt x="949" y="183867"/>
                </a:lnTo>
                <a:lnTo>
                  <a:pt x="2533" y="187348"/>
                </a:lnTo>
                <a:lnTo>
                  <a:pt x="7370" y="195228"/>
                </a:lnTo>
                <a:lnTo>
                  <a:pt x="8719" y="194922"/>
                </a:lnTo>
                <a:lnTo>
                  <a:pt x="10571" y="193765"/>
                </a:lnTo>
                <a:lnTo>
                  <a:pt x="15837" y="189616"/>
                </a:lnTo>
                <a:lnTo>
                  <a:pt x="19097" y="186509"/>
                </a:lnTo>
                <a:lnTo>
                  <a:pt x="21300" y="184346"/>
                </a:lnTo>
                <a:lnTo>
                  <a:pt x="24674" y="181952"/>
                </a:lnTo>
                <a:lnTo>
                  <a:pt x="28828" y="179404"/>
                </a:lnTo>
                <a:lnTo>
                  <a:pt x="33502" y="176753"/>
                </a:lnTo>
                <a:lnTo>
                  <a:pt x="37571" y="174985"/>
                </a:lnTo>
                <a:lnTo>
                  <a:pt x="41236" y="173806"/>
                </a:lnTo>
                <a:lnTo>
                  <a:pt x="44632" y="173021"/>
                </a:lnTo>
                <a:lnTo>
                  <a:pt x="47848" y="172497"/>
                </a:lnTo>
                <a:lnTo>
                  <a:pt x="50945" y="172148"/>
                </a:lnTo>
                <a:lnTo>
                  <a:pt x="53962" y="171915"/>
                </a:lnTo>
                <a:lnTo>
                  <a:pt x="61688" y="169855"/>
                </a:lnTo>
                <a:lnTo>
                  <a:pt x="85512" y="162486"/>
                </a:lnTo>
                <a:lnTo>
                  <a:pt x="95105" y="159759"/>
                </a:lnTo>
                <a:lnTo>
                  <a:pt x="102451" y="157941"/>
                </a:lnTo>
                <a:lnTo>
                  <a:pt x="128575" y="154304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67"/>
          <p:cNvSpPr/>
          <p:nvPr/>
        </p:nvSpPr>
        <p:spPr>
          <a:xfrm>
            <a:off x="5613190" y="2194560"/>
            <a:ext cx="18167" cy="162878"/>
          </a:xfrm>
          <a:custGeom>
            <a:avLst/>
            <a:gdLst/>
            <a:ahLst/>
            <a:cxnLst/>
            <a:rect l="0" t="0" r="0" b="0"/>
            <a:pathLst>
              <a:path w="18167" h="162878">
                <a:moveTo>
                  <a:pt x="13227" y="0"/>
                </a:moveTo>
                <a:lnTo>
                  <a:pt x="13227" y="9101"/>
                </a:lnTo>
                <a:lnTo>
                  <a:pt x="14180" y="13687"/>
                </a:lnTo>
                <a:lnTo>
                  <a:pt x="15767" y="18650"/>
                </a:lnTo>
                <a:lnTo>
                  <a:pt x="17778" y="23863"/>
                </a:lnTo>
                <a:lnTo>
                  <a:pt x="18166" y="29243"/>
                </a:lnTo>
                <a:lnTo>
                  <a:pt x="17472" y="34736"/>
                </a:lnTo>
                <a:lnTo>
                  <a:pt x="16057" y="40302"/>
                </a:lnTo>
                <a:lnTo>
                  <a:pt x="11945" y="59187"/>
                </a:lnTo>
                <a:lnTo>
                  <a:pt x="9515" y="70890"/>
                </a:lnTo>
                <a:lnTo>
                  <a:pt x="7895" y="80598"/>
                </a:lnTo>
                <a:lnTo>
                  <a:pt x="6815" y="88974"/>
                </a:lnTo>
                <a:lnTo>
                  <a:pt x="6095" y="96463"/>
                </a:lnTo>
                <a:lnTo>
                  <a:pt x="4662" y="106219"/>
                </a:lnTo>
                <a:lnTo>
                  <a:pt x="530" y="129758"/>
                </a:lnTo>
                <a:lnTo>
                  <a:pt x="0" y="138893"/>
                </a:lnTo>
                <a:lnTo>
                  <a:pt x="599" y="145935"/>
                </a:lnTo>
                <a:lnTo>
                  <a:pt x="13227" y="16287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68"/>
          <p:cNvSpPr/>
          <p:nvPr/>
        </p:nvSpPr>
        <p:spPr>
          <a:xfrm>
            <a:off x="5686425" y="2040390"/>
            <a:ext cx="257176" cy="102667"/>
          </a:xfrm>
          <a:custGeom>
            <a:avLst/>
            <a:gdLst/>
            <a:ahLst/>
            <a:cxnLst/>
            <a:rect l="0" t="0" r="0" b="0"/>
            <a:pathLst>
              <a:path w="257176" h="102667">
                <a:moveTo>
                  <a:pt x="0" y="17010"/>
                </a:moveTo>
                <a:lnTo>
                  <a:pt x="13652" y="12459"/>
                </a:lnTo>
                <a:lnTo>
                  <a:pt x="19579" y="10166"/>
                </a:lnTo>
                <a:lnTo>
                  <a:pt x="25435" y="7684"/>
                </a:lnTo>
                <a:lnTo>
                  <a:pt x="31244" y="5078"/>
                </a:lnTo>
                <a:lnTo>
                  <a:pt x="36069" y="3340"/>
                </a:lnTo>
                <a:lnTo>
                  <a:pt x="43971" y="1409"/>
                </a:lnTo>
                <a:lnTo>
                  <a:pt x="49316" y="894"/>
                </a:lnTo>
                <a:lnTo>
                  <a:pt x="55738" y="551"/>
                </a:lnTo>
                <a:lnTo>
                  <a:pt x="73347" y="68"/>
                </a:lnTo>
                <a:lnTo>
                  <a:pt x="77473" y="0"/>
                </a:lnTo>
                <a:lnTo>
                  <a:pt x="82128" y="907"/>
                </a:lnTo>
                <a:lnTo>
                  <a:pt x="87137" y="2465"/>
                </a:lnTo>
                <a:lnTo>
                  <a:pt x="92381" y="4456"/>
                </a:lnTo>
                <a:lnTo>
                  <a:pt x="96830" y="6735"/>
                </a:lnTo>
                <a:lnTo>
                  <a:pt x="100748" y="9207"/>
                </a:lnTo>
                <a:lnTo>
                  <a:pt x="104313" y="11808"/>
                </a:lnTo>
                <a:lnTo>
                  <a:pt x="107642" y="15447"/>
                </a:lnTo>
                <a:lnTo>
                  <a:pt x="110814" y="19778"/>
                </a:lnTo>
                <a:lnTo>
                  <a:pt x="113881" y="24570"/>
                </a:lnTo>
                <a:lnTo>
                  <a:pt x="114973" y="28717"/>
                </a:lnTo>
                <a:lnTo>
                  <a:pt x="114748" y="32435"/>
                </a:lnTo>
                <a:lnTo>
                  <a:pt x="113646" y="35866"/>
                </a:lnTo>
                <a:lnTo>
                  <a:pt x="111959" y="40058"/>
                </a:lnTo>
                <a:lnTo>
                  <a:pt x="109882" y="44758"/>
                </a:lnTo>
                <a:lnTo>
                  <a:pt x="107544" y="49796"/>
                </a:lnTo>
                <a:lnTo>
                  <a:pt x="105033" y="54107"/>
                </a:lnTo>
                <a:lnTo>
                  <a:pt x="102408" y="57934"/>
                </a:lnTo>
                <a:lnTo>
                  <a:pt x="99704" y="61437"/>
                </a:lnTo>
                <a:lnTo>
                  <a:pt x="97902" y="65678"/>
                </a:lnTo>
                <a:lnTo>
                  <a:pt x="96700" y="70410"/>
                </a:lnTo>
                <a:lnTo>
                  <a:pt x="95899" y="75470"/>
                </a:lnTo>
                <a:lnTo>
                  <a:pt x="94413" y="78843"/>
                </a:lnTo>
                <a:lnTo>
                  <a:pt x="92469" y="81092"/>
                </a:lnTo>
                <a:lnTo>
                  <a:pt x="90221" y="82591"/>
                </a:lnTo>
                <a:lnTo>
                  <a:pt x="88722" y="85496"/>
                </a:lnTo>
                <a:lnTo>
                  <a:pt x="87723" y="89337"/>
                </a:lnTo>
                <a:lnTo>
                  <a:pt x="87057" y="93803"/>
                </a:lnTo>
                <a:lnTo>
                  <a:pt x="87565" y="96780"/>
                </a:lnTo>
                <a:lnTo>
                  <a:pt x="88856" y="98765"/>
                </a:lnTo>
                <a:lnTo>
                  <a:pt x="90671" y="100088"/>
                </a:lnTo>
                <a:lnTo>
                  <a:pt x="94736" y="100970"/>
                </a:lnTo>
                <a:lnTo>
                  <a:pt x="100305" y="101558"/>
                </a:lnTo>
                <a:lnTo>
                  <a:pt x="106875" y="101950"/>
                </a:lnTo>
                <a:lnTo>
                  <a:pt x="119255" y="102386"/>
                </a:lnTo>
                <a:lnTo>
                  <a:pt x="142014" y="102631"/>
                </a:lnTo>
                <a:lnTo>
                  <a:pt x="151827" y="102666"/>
                </a:lnTo>
                <a:lnTo>
                  <a:pt x="162178" y="101736"/>
                </a:lnTo>
                <a:lnTo>
                  <a:pt x="172888" y="100164"/>
                </a:lnTo>
                <a:lnTo>
                  <a:pt x="257175" y="8559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69"/>
          <p:cNvSpPr/>
          <p:nvPr/>
        </p:nvSpPr>
        <p:spPr>
          <a:xfrm>
            <a:off x="791591" y="2451735"/>
            <a:ext cx="274257" cy="574358"/>
          </a:xfrm>
          <a:custGeom>
            <a:avLst/>
            <a:gdLst/>
            <a:ahLst/>
            <a:cxnLst/>
            <a:rect l="0" t="0" r="0" b="0"/>
            <a:pathLst>
              <a:path w="274257" h="574358">
                <a:moveTo>
                  <a:pt x="102806" y="0"/>
                </a:moveTo>
                <a:lnTo>
                  <a:pt x="98255" y="9101"/>
                </a:lnTo>
                <a:lnTo>
                  <a:pt x="95962" y="11782"/>
                </a:lnTo>
                <a:lnTo>
                  <a:pt x="93481" y="13570"/>
                </a:lnTo>
                <a:lnTo>
                  <a:pt x="90874" y="14761"/>
                </a:lnTo>
                <a:lnTo>
                  <a:pt x="89136" y="16508"/>
                </a:lnTo>
                <a:lnTo>
                  <a:pt x="87978" y="18625"/>
                </a:lnTo>
                <a:lnTo>
                  <a:pt x="87206" y="20989"/>
                </a:lnTo>
                <a:lnTo>
                  <a:pt x="85738" y="22565"/>
                </a:lnTo>
                <a:lnTo>
                  <a:pt x="83807" y="23616"/>
                </a:lnTo>
                <a:lnTo>
                  <a:pt x="76068" y="26393"/>
                </a:lnTo>
                <a:lnTo>
                  <a:pt x="68380" y="30145"/>
                </a:lnTo>
                <a:lnTo>
                  <a:pt x="65568" y="32479"/>
                </a:lnTo>
                <a:lnTo>
                  <a:pt x="63693" y="34988"/>
                </a:lnTo>
                <a:lnTo>
                  <a:pt x="60684" y="41307"/>
                </a:lnTo>
                <a:lnTo>
                  <a:pt x="55612" y="46952"/>
                </a:lnTo>
                <a:lnTo>
                  <a:pt x="54198" y="49399"/>
                </a:lnTo>
                <a:lnTo>
                  <a:pt x="52628" y="54657"/>
                </a:lnTo>
                <a:lnTo>
                  <a:pt x="51256" y="56440"/>
                </a:lnTo>
                <a:lnTo>
                  <a:pt x="49389" y="57630"/>
                </a:lnTo>
                <a:lnTo>
                  <a:pt x="47192" y="58422"/>
                </a:lnTo>
                <a:lnTo>
                  <a:pt x="39671" y="64382"/>
                </a:lnTo>
                <a:lnTo>
                  <a:pt x="31884" y="72429"/>
                </a:lnTo>
                <a:lnTo>
                  <a:pt x="24344" y="85356"/>
                </a:lnTo>
                <a:lnTo>
                  <a:pt x="18516" y="92531"/>
                </a:lnTo>
                <a:lnTo>
                  <a:pt x="17719" y="96052"/>
                </a:lnTo>
                <a:lnTo>
                  <a:pt x="17137" y="111596"/>
                </a:lnTo>
                <a:lnTo>
                  <a:pt x="17118" y="114402"/>
                </a:lnTo>
                <a:lnTo>
                  <a:pt x="16153" y="117226"/>
                </a:lnTo>
                <a:lnTo>
                  <a:pt x="11197" y="125750"/>
                </a:lnTo>
                <a:lnTo>
                  <a:pt x="8353" y="134308"/>
                </a:lnTo>
                <a:lnTo>
                  <a:pt x="2853" y="142876"/>
                </a:lnTo>
                <a:lnTo>
                  <a:pt x="1232" y="148590"/>
                </a:lnTo>
                <a:lnTo>
                  <a:pt x="107" y="165417"/>
                </a:lnTo>
                <a:lnTo>
                  <a:pt x="50" y="170285"/>
                </a:lnTo>
                <a:lnTo>
                  <a:pt x="964" y="174483"/>
                </a:lnTo>
                <a:lnTo>
                  <a:pt x="6736" y="188065"/>
                </a:lnTo>
                <a:lnTo>
                  <a:pt x="7327" y="191099"/>
                </a:lnTo>
                <a:lnTo>
                  <a:pt x="6768" y="194074"/>
                </a:lnTo>
                <a:lnTo>
                  <a:pt x="2384" y="202812"/>
                </a:lnTo>
                <a:lnTo>
                  <a:pt x="1024" y="208566"/>
                </a:lnTo>
                <a:lnTo>
                  <a:pt x="258" y="226262"/>
                </a:lnTo>
                <a:lnTo>
                  <a:pt x="0" y="245106"/>
                </a:lnTo>
                <a:lnTo>
                  <a:pt x="907" y="262595"/>
                </a:lnTo>
                <a:lnTo>
                  <a:pt x="2488" y="271266"/>
                </a:lnTo>
                <a:lnTo>
                  <a:pt x="5833" y="288202"/>
                </a:lnTo>
                <a:lnTo>
                  <a:pt x="8668" y="304997"/>
                </a:lnTo>
                <a:lnTo>
                  <a:pt x="12707" y="319387"/>
                </a:lnTo>
                <a:lnTo>
                  <a:pt x="15785" y="334451"/>
                </a:lnTo>
                <a:lnTo>
                  <a:pt x="21585" y="349305"/>
                </a:lnTo>
                <a:lnTo>
                  <a:pt x="28608" y="365749"/>
                </a:lnTo>
                <a:lnTo>
                  <a:pt x="31729" y="376232"/>
                </a:lnTo>
                <a:lnTo>
                  <a:pt x="34466" y="384171"/>
                </a:lnTo>
                <a:lnTo>
                  <a:pt x="42588" y="405693"/>
                </a:lnTo>
                <a:lnTo>
                  <a:pt x="47420" y="416194"/>
                </a:lnTo>
                <a:lnTo>
                  <a:pt x="52547" y="426053"/>
                </a:lnTo>
                <a:lnTo>
                  <a:pt x="57870" y="435482"/>
                </a:lnTo>
                <a:lnTo>
                  <a:pt x="65362" y="453305"/>
                </a:lnTo>
                <a:lnTo>
                  <a:pt x="70223" y="461271"/>
                </a:lnTo>
                <a:lnTo>
                  <a:pt x="77274" y="471344"/>
                </a:lnTo>
                <a:lnTo>
                  <a:pt x="85785" y="482821"/>
                </a:lnTo>
                <a:lnTo>
                  <a:pt x="92411" y="490473"/>
                </a:lnTo>
                <a:lnTo>
                  <a:pt x="97781" y="495575"/>
                </a:lnTo>
                <a:lnTo>
                  <a:pt x="102313" y="498975"/>
                </a:lnTo>
                <a:lnTo>
                  <a:pt x="107240" y="503148"/>
                </a:lnTo>
                <a:lnTo>
                  <a:pt x="112430" y="507834"/>
                </a:lnTo>
                <a:lnTo>
                  <a:pt x="117794" y="512863"/>
                </a:lnTo>
                <a:lnTo>
                  <a:pt x="125181" y="518121"/>
                </a:lnTo>
                <a:lnTo>
                  <a:pt x="133915" y="523532"/>
                </a:lnTo>
                <a:lnTo>
                  <a:pt x="143548" y="529044"/>
                </a:lnTo>
                <a:lnTo>
                  <a:pt x="154732" y="534623"/>
                </a:lnTo>
                <a:lnTo>
                  <a:pt x="166951" y="540248"/>
                </a:lnTo>
                <a:lnTo>
                  <a:pt x="179859" y="545903"/>
                </a:lnTo>
                <a:lnTo>
                  <a:pt x="192275" y="550625"/>
                </a:lnTo>
                <a:lnTo>
                  <a:pt x="204362" y="554726"/>
                </a:lnTo>
                <a:lnTo>
                  <a:pt x="216230" y="558412"/>
                </a:lnTo>
                <a:lnTo>
                  <a:pt x="225094" y="561822"/>
                </a:lnTo>
                <a:lnTo>
                  <a:pt x="231956" y="565048"/>
                </a:lnTo>
                <a:lnTo>
                  <a:pt x="237484" y="568151"/>
                </a:lnTo>
                <a:lnTo>
                  <a:pt x="243074" y="570220"/>
                </a:lnTo>
                <a:lnTo>
                  <a:pt x="248705" y="571599"/>
                </a:lnTo>
                <a:lnTo>
                  <a:pt x="274256" y="57435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70"/>
          <p:cNvSpPr/>
          <p:nvPr/>
        </p:nvSpPr>
        <p:spPr>
          <a:xfrm>
            <a:off x="954404" y="2580427"/>
            <a:ext cx="94299" cy="17041"/>
          </a:xfrm>
          <a:custGeom>
            <a:avLst/>
            <a:gdLst/>
            <a:ahLst/>
            <a:cxnLst/>
            <a:rect l="0" t="0" r="0" b="0"/>
            <a:pathLst>
              <a:path w="94299" h="17041">
                <a:moveTo>
                  <a:pt x="0" y="8468"/>
                </a:moveTo>
                <a:lnTo>
                  <a:pt x="13653" y="3917"/>
                </a:lnTo>
                <a:lnTo>
                  <a:pt x="18627" y="2576"/>
                </a:lnTo>
                <a:lnTo>
                  <a:pt x="22896" y="1682"/>
                </a:lnTo>
                <a:lnTo>
                  <a:pt x="26694" y="1087"/>
                </a:lnTo>
                <a:lnTo>
                  <a:pt x="32084" y="690"/>
                </a:lnTo>
                <a:lnTo>
                  <a:pt x="38534" y="424"/>
                </a:lnTo>
                <a:lnTo>
                  <a:pt x="60317" y="0"/>
                </a:lnTo>
                <a:lnTo>
                  <a:pt x="64977" y="917"/>
                </a:lnTo>
                <a:lnTo>
                  <a:pt x="69988" y="2482"/>
                </a:lnTo>
                <a:lnTo>
                  <a:pt x="75234" y="4477"/>
                </a:lnTo>
                <a:lnTo>
                  <a:pt x="79683" y="6760"/>
                </a:lnTo>
                <a:lnTo>
                  <a:pt x="83602" y="9234"/>
                </a:lnTo>
                <a:lnTo>
                  <a:pt x="94298" y="1704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71"/>
          <p:cNvSpPr/>
          <p:nvPr/>
        </p:nvSpPr>
        <p:spPr>
          <a:xfrm>
            <a:off x="1023107" y="2700337"/>
            <a:ext cx="197046" cy="197169"/>
          </a:xfrm>
          <a:custGeom>
            <a:avLst/>
            <a:gdLst/>
            <a:ahLst/>
            <a:cxnLst/>
            <a:rect l="0" t="0" r="0" b="0"/>
            <a:pathLst>
              <a:path w="197046" h="197169">
                <a:moveTo>
                  <a:pt x="25595" y="0"/>
                </a:moveTo>
                <a:lnTo>
                  <a:pt x="16493" y="9102"/>
                </a:lnTo>
                <a:lnTo>
                  <a:pt x="13812" y="13688"/>
                </a:lnTo>
                <a:lnTo>
                  <a:pt x="12025" y="18650"/>
                </a:lnTo>
                <a:lnTo>
                  <a:pt x="10833" y="23863"/>
                </a:lnTo>
                <a:lnTo>
                  <a:pt x="9086" y="29244"/>
                </a:lnTo>
                <a:lnTo>
                  <a:pt x="6969" y="34736"/>
                </a:lnTo>
                <a:lnTo>
                  <a:pt x="4605" y="40302"/>
                </a:lnTo>
                <a:lnTo>
                  <a:pt x="3029" y="44966"/>
                </a:lnTo>
                <a:lnTo>
                  <a:pt x="1979" y="49027"/>
                </a:lnTo>
                <a:lnTo>
                  <a:pt x="1278" y="52687"/>
                </a:lnTo>
                <a:lnTo>
                  <a:pt x="811" y="58937"/>
                </a:lnTo>
                <a:lnTo>
                  <a:pt x="500" y="66914"/>
                </a:lnTo>
                <a:lnTo>
                  <a:pt x="62" y="93804"/>
                </a:lnTo>
                <a:lnTo>
                  <a:pt x="0" y="102541"/>
                </a:lnTo>
                <a:lnTo>
                  <a:pt x="912" y="110271"/>
                </a:lnTo>
                <a:lnTo>
                  <a:pt x="2472" y="117329"/>
                </a:lnTo>
                <a:lnTo>
                  <a:pt x="4465" y="123939"/>
                </a:lnTo>
                <a:lnTo>
                  <a:pt x="6746" y="128346"/>
                </a:lnTo>
                <a:lnTo>
                  <a:pt x="9219" y="131284"/>
                </a:lnTo>
                <a:lnTo>
                  <a:pt x="14507" y="135501"/>
                </a:lnTo>
                <a:lnTo>
                  <a:pt x="20032" y="140550"/>
                </a:lnTo>
                <a:lnTo>
                  <a:pt x="28497" y="148748"/>
                </a:lnTo>
                <a:lnTo>
                  <a:pt x="32292" y="150600"/>
                </a:lnTo>
                <a:lnTo>
                  <a:pt x="36727" y="151835"/>
                </a:lnTo>
                <a:lnTo>
                  <a:pt x="41589" y="152659"/>
                </a:lnTo>
                <a:lnTo>
                  <a:pt x="46735" y="153207"/>
                </a:lnTo>
                <a:lnTo>
                  <a:pt x="52071" y="153573"/>
                </a:lnTo>
                <a:lnTo>
                  <a:pt x="57533" y="153817"/>
                </a:lnTo>
                <a:lnTo>
                  <a:pt x="73762" y="154088"/>
                </a:lnTo>
                <a:lnTo>
                  <a:pt x="83424" y="154161"/>
                </a:lnTo>
                <a:lnTo>
                  <a:pt x="92723" y="155161"/>
                </a:lnTo>
                <a:lnTo>
                  <a:pt x="101779" y="156781"/>
                </a:lnTo>
                <a:lnTo>
                  <a:pt x="110675" y="158813"/>
                </a:lnTo>
                <a:lnTo>
                  <a:pt x="120415" y="160168"/>
                </a:lnTo>
                <a:lnTo>
                  <a:pt x="130718" y="161071"/>
                </a:lnTo>
                <a:lnTo>
                  <a:pt x="141397" y="161673"/>
                </a:lnTo>
                <a:lnTo>
                  <a:pt x="149469" y="163027"/>
                </a:lnTo>
                <a:lnTo>
                  <a:pt x="155803" y="164882"/>
                </a:lnTo>
                <a:lnTo>
                  <a:pt x="160977" y="167071"/>
                </a:lnTo>
                <a:lnTo>
                  <a:pt x="166332" y="170436"/>
                </a:lnTo>
                <a:lnTo>
                  <a:pt x="171807" y="174584"/>
                </a:lnTo>
                <a:lnTo>
                  <a:pt x="177362" y="179254"/>
                </a:lnTo>
                <a:lnTo>
                  <a:pt x="182018" y="182368"/>
                </a:lnTo>
                <a:lnTo>
                  <a:pt x="186075" y="184444"/>
                </a:lnTo>
                <a:lnTo>
                  <a:pt x="197045" y="19716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72"/>
          <p:cNvSpPr/>
          <p:nvPr/>
        </p:nvSpPr>
        <p:spPr>
          <a:xfrm>
            <a:off x="954404" y="2614717"/>
            <a:ext cx="342901" cy="291361"/>
          </a:xfrm>
          <a:custGeom>
            <a:avLst/>
            <a:gdLst/>
            <a:ahLst/>
            <a:cxnLst/>
            <a:rect l="0" t="0" r="0" b="0"/>
            <a:pathLst>
              <a:path w="342901" h="291361">
                <a:moveTo>
                  <a:pt x="0" y="8468"/>
                </a:moveTo>
                <a:lnTo>
                  <a:pt x="4551" y="8468"/>
                </a:lnTo>
                <a:lnTo>
                  <a:pt x="14406" y="5928"/>
                </a:lnTo>
                <a:lnTo>
                  <a:pt x="21034" y="3917"/>
                </a:lnTo>
                <a:lnTo>
                  <a:pt x="30939" y="1682"/>
                </a:lnTo>
                <a:lnTo>
                  <a:pt x="39468" y="690"/>
                </a:lnTo>
                <a:lnTo>
                  <a:pt x="49609" y="248"/>
                </a:lnTo>
                <a:lnTo>
                  <a:pt x="61478" y="0"/>
                </a:lnTo>
                <a:lnTo>
                  <a:pt x="64798" y="917"/>
                </a:lnTo>
                <a:lnTo>
                  <a:pt x="74974" y="5807"/>
                </a:lnTo>
                <a:lnTo>
                  <a:pt x="84439" y="7285"/>
                </a:lnTo>
                <a:lnTo>
                  <a:pt x="92456" y="7942"/>
                </a:lnTo>
                <a:lnTo>
                  <a:pt x="100147" y="8234"/>
                </a:lnTo>
                <a:lnTo>
                  <a:pt x="109915" y="8364"/>
                </a:lnTo>
                <a:lnTo>
                  <a:pt x="114234" y="9351"/>
                </a:lnTo>
                <a:lnTo>
                  <a:pt x="124864" y="14338"/>
                </a:lnTo>
                <a:lnTo>
                  <a:pt x="131061" y="15839"/>
                </a:lnTo>
                <a:lnTo>
                  <a:pt x="133094" y="17192"/>
                </a:lnTo>
                <a:lnTo>
                  <a:pt x="134449" y="19046"/>
                </a:lnTo>
                <a:lnTo>
                  <a:pt x="135353" y="21235"/>
                </a:lnTo>
                <a:lnTo>
                  <a:pt x="141437" y="26207"/>
                </a:lnTo>
                <a:lnTo>
                  <a:pt x="145727" y="28866"/>
                </a:lnTo>
                <a:lnTo>
                  <a:pt x="148586" y="31592"/>
                </a:lnTo>
                <a:lnTo>
                  <a:pt x="150493" y="34361"/>
                </a:lnTo>
                <a:lnTo>
                  <a:pt x="151764" y="37160"/>
                </a:lnTo>
                <a:lnTo>
                  <a:pt x="151658" y="40931"/>
                </a:lnTo>
                <a:lnTo>
                  <a:pt x="150636" y="45350"/>
                </a:lnTo>
                <a:lnTo>
                  <a:pt x="149001" y="50201"/>
                </a:lnTo>
                <a:lnTo>
                  <a:pt x="146007" y="57245"/>
                </a:lnTo>
                <a:lnTo>
                  <a:pt x="137600" y="75231"/>
                </a:lnTo>
                <a:lnTo>
                  <a:pt x="131738" y="84409"/>
                </a:lnTo>
                <a:lnTo>
                  <a:pt x="124973" y="93385"/>
                </a:lnTo>
                <a:lnTo>
                  <a:pt x="117606" y="102227"/>
                </a:lnTo>
                <a:lnTo>
                  <a:pt x="110789" y="111931"/>
                </a:lnTo>
                <a:lnTo>
                  <a:pt x="104339" y="122211"/>
                </a:lnTo>
                <a:lnTo>
                  <a:pt x="93046" y="141887"/>
                </a:lnTo>
                <a:lnTo>
                  <a:pt x="84851" y="156983"/>
                </a:lnTo>
                <a:lnTo>
                  <a:pt x="83238" y="163675"/>
                </a:lnTo>
                <a:lnTo>
                  <a:pt x="83115" y="170042"/>
                </a:lnTo>
                <a:lnTo>
                  <a:pt x="83985" y="176191"/>
                </a:lnTo>
                <a:lnTo>
                  <a:pt x="84565" y="181243"/>
                </a:lnTo>
                <a:lnTo>
                  <a:pt x="85210" y="189397"/>
                </a:lnTo>
                <a:lnTo>
                  <a:pt x="86334" y="193857"/>
                </a:lnTo>
                <a:lnTo>
                  <a:pt x="88036" y="198736"/>
                </a:lnTo>
                <a:lnTo>
                  <a:pt x="90124" y="203893"/>
                </a:lnTo>
                <a:lnTo>
                  <a:pt x="93420" y="208284"/>
                </a:lnTo>
                <a:lnTo>
                  <a:pt x="102163" y="215702"/>
                </a:lnTo>
                <a:lnTo>
                  <a:pt x="109858" y="224714"/>
                </a:lnTo>
                <a:lnTo>
                  <a:pt x="113244" y="229785"/>
                </a:lnTo>
                <a:lnTo>
                  <a:pt x="118359" y="233165"/>
                </a:lnTo>
                <a:lnTo>
                  <a:pt x="124626" y="235418"/>
                </a:lnTo>
                <a:lnTo>
                  <a:pt x="131662" y="236920"/>
                </a:lnTo>
                <a:lnTo>
                  <a:pt x="138257" y="238874"/>
                </a:lnTo>
                <a:lnTo>
                  <a:pt x="144559" y="241130"/>
                </a:lnTo>
                <a:lnTo>
                  <a:pt x="150665" y="243586"/>
                </a:lnTo>
                <a:lnTo>
                  <a:pt x="157594" y="245223"/>
                </a:lnTo>
                <a:lnTo>
                  <a:pt x="165070" y="246314"/>
                </a:lnTo>
                <a:lnTo>
                  <a:pt x="172912" y="247042"/>
                </a:lnTo>
                <a:lnTo>
                  <a:pt x="180045" y="248480"/>
                </a:lnTo>
                <a:lnTo>
                  <a:pt x="186705" y="250391"/>
                </a:lnTo>
                <a:lnTo>
                  <a:pt x="193050" y="252617"/>
                </a:lnTo>
                <a:lnTo>
                  <a:pt x="199185" y="254102"/>
                </a:lnTo>
                <a:lnTo>
                  <a:pt x="205180" y="255091"/>
                </a:lnTo>
                <a:lnTo>
                  <a:pt x="211082" y="255751"/>
                </a:lnTo>
                <a:lnTo>
                  <a:pt x="218827" y="257143"/>
                </a:lnTo>
                <a:lnTo>
                  <a:pt x="227799" y="259024"/>
                </a:lnTo>
                <a:lnTo>
                  <a:pt x="237592" y="261230"/>
                </a:lnTo>
                <a:lnTo>
                  <a:pt x="246977" y="263653"/>
                </a:lnTo>
                <a:lnTo>
                  <a:pt x="256091" y="266222"/>
                </a:lnTo>
                <a:lnTo>
                  <a:pt x="265025" y="268886"/>
                </a:lnTo>
                <a:lnTo>
                  <a:pt x="274791" y="270662"/>
                </a:lnTo>
                <a:lnTo>
                  <a:pt x="285112" y="271847"/>
                </a:lnTo>
                <a:lnTo>
                  <a:pt x="295802" y="272636"/>
                </a:lnTo>
                <a:lnTo>
                  <a:pt x="305787" y="274115"/>
                </a:lnTo>
                <a:lnTo>
                  <a:pt x="315300" y="276053"/>
                </a:lnTo>
                <a:lnTo>
                  <a:pt x="342900" y="29136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73"/>
          <p:cNvSpPr/>
          <p:nvPr/>
        </p:nvSpPr>
        <p:spPr>
          <a:xfrm>
            <a:off x="1285058" y="2631757"/>
            <a:ext cx="208988" cy="300039"/>
          </a:xfrm>
          <a:custGeom>
            <a:avLst/>
            <a:gdLst/>
            <a:ahLst/>
            <a:cxnLst/>
            <a:rect l="0" t="0" r="0" b="0"/>
            <a:pathLst>
              <a:path w="208988" h="300039">
                <a:moveTo>
                  <a:pt x="175124" y="0"/>
                </a:moveTo>
                <a:lnTo>
                  <a:pt x="141050" y="0"/>
                </a:lnTo>
                <a:lnTo>
                  <a:pt x="135263" y="953"/>
                </a:lnTo>
                <a:lnTo>
                  <a:pt x="128547" y="2540"/>
                </a:lnTo>
                <a:lnTo>
                  <a:pt x="121213" y="4551"/>
                </a:lnTo>
                <a:lnTo>
                  <a:pt x="113466" y="5892"/>
                </a:lnTo>
                <a:lnTo>
                  <a:pt x="105444" y="6785"/>
                </a:lnTo>
                <a:lnTo>
                  <a:pt x="90815" y="7778"/>
                </a:lnTo>
                <a:lnTo>
                  <a:pt x="81138" y="8220"/>
                </a:lnTo>
                <a:lnTo>
                  <a:pt x="48538" y="8503"/>
                </a:lnTo>
                <a:lnTo>
                  <a:pt x="0" y="8572"/>
                </a:lnTo>
                <a:lnTo>
                  <a:pt x="1406" y="8572"/>
                </a:lnTo>
                <a:lnTo>
                  <a:pt x="2162" y="9525"/>
                </a:lnTo>
                <a:lnTo>
                  <a:pt x="3002" y="13123"/>
                </a:lnTo>
                <a:lnTo>
                  <a:pt x="3226" y="17321"/>
                </a:lnTo>
                <a:lnTo>
                  <a:pt x="3541" y="34977"/>
                </a:lnTo>
                <a:lnTo>
                  <a:pt x="3615" y="43485"/>
                </a:lnTo>
                <a:lnTo>
                  <a:pt x="4587" y="48040"/>
                </a:lnTo>
                <a:lnTo>
                  <a:pt x="6188" y="52982"/>
                </a:lnTo>
                <a:lnTo>
                  <a:pt x="8207" y="58181"/>
                </a:lnTo>
                <a:lnTo>
                  <a:pt x="10451" y="66498"/>
                </a:lnTo>
                <a:lnTo>
                  <a:pt x="11449" y="73370"/>
                </a:lnTo>
                <a:lnTo>
                  <a:pt x="12010" y="82593"/>
                </a:lnTo>
                <a:lnTo>
                  <a:pt x="12215" y="92568"/>
                </a:lnTo>
                <a:lnTo>
                  <a:pt x="17312" y="96069"/>
                </a:lnTo>
                <a:lnTo>
                  <a:pt x="27006" y="101527"/>
                </a:lnTo>
                <a:lnTo>
                  <a:pt x="33235" y="107023"/>
                </a:lnTo>
                <a:lnTo>
                  <a:pt x="35764" y="107544"/>
                </a:lnTo>
                <a:lnTo>
                  <a:pt x="38402" y="106938"/>
                </a:lnTo>
                <a:lnTo>
                  <a:pt x="43874" y="104678"/>
                </a:lnTo>
                <a:lnTo>
                  <a:pt x="49481" y="103673"/>
                </a:lnTo>
                <a:lnTo>
                  <a:pt x="53262" y="103406"/>
                </a:lnTo>
                <a:lnTo>
                  <a:pt x="57687" y="103227"/>
                </a:lnTo>
                <a:lnTo>
                  <a:pt x="62543" y="103108"/>
                </a:lnTo>
                <a:lnTo>
                  <a:pt x="66732" y="102076"/>
                </a:lnTo>
                <a:lnTo>
                  <a:pt x="70478" y="100436"/>
                </a:lnTo>
                <a:lnTo>
                  <a:pt x="73927" y="98390"/>
                </a:lnTo>
                <a:lnTo>
                  <a:pt x="80300" y="96116"/>
                </a:lnTo>
                <a:lnTo>
                  <a:pt x="86307" y="95106"/>
                </a:lnTo>
                <a:lnTo>
                  <a:pt x="92153" y="94657"/>
                </a:lnTo>
                <a:lnTo>
                  <a:pt x="100465" y="94457"/>
                </a:lnTo>
                <a:lnTo>
                  <a:pt x="112222" y="94329"/>
                </a:lnTo>
                <a:lnTo>
                  <a:pt x="116045" y="95271"/>
                </a:lnTo>
                <a:lnTo>
                  <a:pt x="121450" y="96852"/>
                </a:lnTo>
                <a:lnTo>
                  <a:pt x="127912" y="98858"/>
                </a:lnTo>
                <a:lnTo>
                  <a:pt x="133172" y="101148"/>
                </a:lnTo>
                <a:lnTo>
                  <a:pt x="137631" y="103627"/>
                </a:lnTo>
                <a:lnTo>
                  <a:pt x="141556" y="106232"/>
                </a:lnTo>
                <a:lnTo>
                  <a:pt x="145125" y="107969"/>
                </a:lnTo>
                <a:lnTo>
                  <a:pt x="151631" y="109899"/>
                </a:lnTo>
                <a:lnTo>
                  <a:pt x="157698" y="113297"/>
                </a:lnTo>
                <a:lnTo>
                  <a:pt x="160649" y="115536"/>
                </a:lnTo>
                <a:lnTo>
                  <a:pt x="162617" y="117982"/>
                </a:lnTo>
                <a:lnTo>
                  <a:pt x="163928" y="120564"/>
                </a:lnTo>
                <a:lnTo>
                  <a:pt x="164803" y="123239"/>
                </a:lnTo>
                <a:lnTo>
                  <a:pt x="168314" y="128750"/>
                </a:lnTo>
                <a:lnTo>
                  <a:pt x="173050" y="134375"/>
                </a:lnTo>
                <a:lnTo>
                  <a:pt x="178330" y="140049"/>
                </a:lnTo>
                <a:lnTo>
                  <a:pt x="182024" y="142896"/>
                </a:lnTo>
                <a:lnTo>
                  <a:pt x="186391" y="145747"/>
                </a:lnTo>
                <a:lnTo>
                  <a:pt x="191208" y="148600"/>
                </a:lnTo>
                <a:lnTo>
                  <a:pt x="194419" y="151454"/>
                </a:lnTo>
                <a:lnTo>
                  <a:pt x="196560" y="154309"/>
                </a:lnTo>
                <a:lnTo>
                  <a:pt x="199891" y="160022"/>
                </a:lnTo>
                <a:lnTo>
                  <a:pt x="206169" y="168593"/>
                </a:lnTo>
                <a:lnTo>
                  <a:pt x="207972" y="174308"/>
                </a:lnTo>
                <a:lnTo>
                  <a:pt x="208987" y="182880"/>
                </a:lnTo>
                <a:lnTo>
                  <a:pt x="208177" y="187643"/>
                </a:lnTo>
                <a:lnTo>
                  <a:pt x="206684" y="193675"/>
                </a:lnTo>
                <a:lnTo>
                  <a:pt x="204737" y="200554"/>
                </a:lnTo>
                <a:lnTo>
                  <a:pt x="203438" y="206093"/>
                </a:lnTo>
                <a:lnTo>
                  <a:pt x="201996" y="214787"/>
                </a:lnTo>
                <a:lnTo>
                  <a:pt x="200658" y="219391"/>
                </a:lnTo>
                <a:lnTo>
                  <a:pt x="198814" y="224366"/>
                </a:lnTo>
                <a:lnTo>
                  <a:pt x="196633" y="229587"/>
                </a:lnTo>
                <a:lnTo>
                  <a:pt x="193273" y="234973"/>
                </a:lnTo>
                <a:lnTo>
                  <a:pt x="189128" y="240469"/>
                </a:lnTo>
                <a:lnTo>
                  <a:pt x="184460" y="246038"/>
                </a:lnTo>
                <a:lnTo>
                  <a:pt x="178491" y="251655"/>
                </a:lnTo>
                <a:lnTo>
                  <a:pt x="171653" y="257305"/>
                </a:lnTo>
                <a:lnTo>
                  <a:pt x="164238" y="262977"/>
                </a:lnTo>
                <a:lnTo>
                  <a:pt x="157389" y="267710"/>
                </a:lnTo>
                <a:lnTo>
                  <a:pt x="150918" y="271819"/>
                </a:lnTo>
                <a:lnTo>
                  <a:pt x="144699" y="275510"/>
                </a:lnTo>
                <a:lnTo>
                  <a:pt x="138648" y="277971"/>
                </a:lnTo>
                <a:lnTo>
                  <a:pt x="132709" y="279611"/>
                </a:lnTo>
                <a:lnTo>
                  <a:pt x="126845" y="280705"/>
                </a:lnTo>
                <a:lnTo>
                  <a:pt x="110169" y="284460"/>
                </a:lnTo>
                <a:lnTo>
                  <a:pt x="100388" y="286795"/>
                </a:lnTo>
                <a:lnTo>
                  <a:pt x="92915" y="289304"/>
                </a:lnTo>
                <a:lnTo>
                  <a:pt x="86981" y="291930"/>
                </a:lnTo>
                <a:lnTo>
                  <a:pt x="82072" y="294632"/>
                </a:lnTo>
                <a:lnTo>
                  <a:pt x="77847" y="296434"/>
                </a:lnTo>
                <a:lnTo>
                  <a:pt x="74077" y="297635"/>
                </a:lnTo>
                <a:lnTo>
                  <a:pt x="63681" y="30003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74"/>
          <p:cNvSpPr/>
          <p:nvPr/>
        </p:nvSpPr>
        <p:spPr>
          <a:xfrm>
            <a:off x="1605914" y="2743200"/>
            <a:ext cx="154306" cy="8573"/>
          </a:xfrm>
          <a:custGeom>
            <a:avLst/>
            <a:gdLst/>
            <a:ahLst/>
            <a:cxnLst/>
            <a:rect l="0" t="0" r="0" b="0"/>
            <a:pathLst>
              <a:path w="154306" h="8573">
                <a:moveTo>
                  <a:pt x="0" y="8572"/>
                </a:moveTo>
                <a:lnTo>
                  <a:pt x="22755" y="8572"/>
                </a:lnTo>
                <a:lnTo>
                  <a:pt x="39935" y="6667"/>
                </a:lnTo>
                <a:lnTo>
                  <a:pt x="61866" y="3492"/>
                </a:lnTo>
                <a:lnTo>
                  <a:pt x="154305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75"/>
          <p:cNvSpPr/>
          <p:nvPr/>
        </p:nvSpPr>
        <p:spPr>
          <a:xfrm>
            <a:off x="1665922" y="2700337"/>
            <a:ext cx="1" cy="154306"/>
          </a:xfrm>
          <a:custGeom>
            <a:avLst/>
            <a:gdLst/>
            <a:ahLst/>
            <a:cxnLst/>
            <a:rect l="0" t="0" r="0" b="0"/>
            <a:pathLst>
              <a:path w="1" h="154306">
                <a:moveTo>
                  <a:pt x="0" y="0"/>
                </a:moveTo>
                <a:lnTo>
                  <a:pt x="0" y="15430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76"/>
          <p:cNvSpPr/>
          <p:nvPr/>
        </p:nvSpPr>
        <p:spPr>
          <a:xfrm>
            <a:off x="1837372" y="2631757"/>
            <a:ext cx="51436" cy="257176"/>
          </a:xfrm>
          <a:custGeom>
            <a:avLst/>
            <a:gdLst/>
            <a:ahLst/>
            <a:cxnLst/>
            <a:rect l="0" t="0" r="0" b="0"/>
            <a:pathLst>
              <a:path w="51436" h="257176">
                <a:moveTo>
                  <a:pt x="51435" y="0"/>
                </a:moveTo>
                <a:lnTo>
                  <a:pt x="46884" y="9102"/>
                </a:lnTo>
                <a:lnTo>
                  <a:pt x="45543" y="13688"/>
                </a:lnTo>
                <a:lnTo>
                  <a:pt x="44650" y="18650"/>
                </a:lnTo>
                <a:lnTo>
                  <a:pt x="44054" y="23864"/>
                </a:lnTo>
                <a:lnTo>
                  <a:pt x="42704" y="30197"/>
                </a:lnTo>
                <a:lnTo>
                  <a:pt x="40852" y="37276"/>
                </a:lnTo>
                <a:lnTo>
                  <a:pt x="38665" y="44853"/>
                </a:lnTo>
                <a:lnTo>
                  <a:pt x="36254" y="51810"/>
                </a:lnTo>
                <a:lnTo>
                  <a:pt x="33694" y="58352"/>
                </a:lnTo>
                <a:lnTo>
                  <a:pt x="31036" y="64619"/>
                </a:lnTo>
                <a:lnTo>
                  <a:pt x="29263" y="70702"/>
                </a:lnTo>
                <a:lnTo>
                  <a:pt x="28081" y="76662"/>
                </a:lnTo>
                <a:lnTo>
                  <a:pt x="27293" y="82541"/>
                </a:lnTo>
                <a:lnTo>
                  <a:pt x="24863" y="91222"/>
                </a:lnTo>
                <a:lnTo>
                  <a:pt x="21338" y="101772"/>
                </a:lnTo>
                <a:lnTo>
                  <a:pt x="17083" y="113568"/>
                </a:lnTo>
                <a:lnTo>
                  <a:pt x="14246" y="123337"/>
                </a:lnTo>
                <a:lnTo>
                  <a:pt x="12355" y="131755"/>
                </a:lnTo>
                <a:lnTo>
                  <a:pt x="11094" y="139272"/>
                </a:lnTo>
                <a:lnTo>
                  <a:pt x="4769" y="186257"/>
                </a:lnTo>
                <a:lnTo>
                  <a:pt x="3179" y="200372"/>
                </a:lnTo>
                <a:lnTo>
                  <a:pt x="2119" y="211686"/>
                </a:lnTo>
                <a:lnTo>
                  <a:pt x="942" y="228385"/>
                </a:lnTo>
                <a:lnTo>
                  <a:pt x="628" y="234172"/>
                </a:lnTo>
                <a:lnTo>
                  <a:pt x="0" y="25717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77"/>
          <p:cNvSpPr/>
          <p:nvPr/>
        </p:nvSpPr>
        <p:spPr>
          <a:xfrm>
            <a:off x="1974532" y="2623599"/>
            <a:ext cx="300038" cy="256762"/>
          </a:xfrm>
          <a:custGeom>
            <a:avLst/>
            <a:gdLst/>
            <a:ahLst/>
            <a:cxnLst/>
            <a:rect l="0" t="0" r="0" b="0"/>
            <a:pathLst>
              <a:path w="300038" h="256762">
                <a:moveTo>
                  <a:pt x="0" y="25303"/>
                </a:moveTo>
                <a:lnTo>
                  <a:pt x="4551" y="16202"/>
                </a:lnTo>
                <a:lnTo>
                  <a:pt x="7797" y="13520"/>
                </a:lnTo>
                <a:lnTo>
                  <a:pt x="11865" y="11733"/>
                </a:lnTo>
                <a:lnTo>
                  <a:pt x="16483" y="10541"/>
                </a:lnTo>
                <a:lnTo>
                  <a:pt x="22418" y="8794"/>
                </a:lnTo>
                <a:lnTo>
                  <a:pt x="36634" y="4313"/>
                </a:lnTo>
                <a:lnTo>
                  <a:pt x="44425" y="2737"/>
                </a:lnTo>
                <a:lnTo>
                  <a:pt x="52477" y="1687"/>
                </a:lnTo>
                <a:lnTo>
                  <a:pt x="60702" y="986"/>
                </a:lnTo>
                <a:lnTo>
                  <a:pt x="69043" y="520"/>
                </a:lnTo>
                <a:lnTo>
                  <a:pt x="85931" y="0"/>
                </a:lnTo>
                <a:lnTo>
                  <a:pt x="92530" y="815"/>
                </a:lnTo>
                <a:lnTo>
                  <a:pt x="97882" y="2310"/>
                </a:lnTo>
                <a:lnTo>
                  <a:pt x="102402" y="4259"/>
                </a:lnTo>
                <a:lnTo>
                  <a:pt x="108273" y="6511"/>
                </a:lnTo>
                <a:lnTo>
                  <a:pt x="122416" y="11554"/>
                </a:lnTo>
                <a:lnTo>
                  <a:pt x="128283" y="15184"/>
                </a:lnTo>
                <a:lnTo>
                  <a:pt x="133147" y="19510"/>
                </a:lnTo>
                <a:lnTo>
                  <a:pt x="137342" y="24298"/>
                </a:lnTo>
                <a:lnTo>
                  <a:pt x="140139" y="29396"/>
                </a:lnTo>
                <a:lnTo>
                  <a:pt x="142003" y="34699"/>
                </a:lnTo>
                <a:lnTo>
                  <a:pt x="143247" y="40140"/>
                </a:lnTo>
                <a:lnTo>
                  <a:pt x="144075" y="47576"/>
                </a:lnTo>
                <a:lnTo>
                  <a:pt x="144628" y="56345"/>
                </a:lnTo>
                <a:lnTo>
                  <a:pt x="144996" y="66000"/>
                </a:lnTo>
                <a:lnTo>
                  <a:pt x="144289" y="77199"/>
                </a:lnTo>
                <a:lnTo>
                  <a:pt x="142865" y="89428"/>
                </a:lnTo>
                <a:lnTo>
                  <a:pt x="140964" y="102343"/>
                </a:lnTo>
                <a:lnTo>
                  <a:pt x="137791" y="114763"/>
                </a:lnTo>
                <a:lnTo>
                  <a:pt x="133770" y="126853"/>
                </a:lnTo>
                <a:lnTo>
                  <a:pt x="129185" y="138723"/>
                </a:lnTo>
                <a:lnTo>
                  <a:pt x="125176" y="150446"/>
                </a:lnTo>
                <a:lnTo>
                  <a:pt x="121551" y="162072"/>
                </a:lnTo>
                <a:lnTo>
                  <a:pt x="118181" y="173632"/>
                </a:lnTo>
                <a:lnTo>
                  <a:pt x="115935" y="183244"/>
                </a:lnTo>
                <a:lnTo>
                  <a:pt x="114438" y="191557"/>
                </a:lnTo>
                <a:lnTo>
                  <a:pt x="113439" y="199004"/>
                </a:lnTo>
                <a:lnTo>
                  <a:pt x="112773" y="204921"/>
                </a:lnTo>
                <a:lnTo>
                  <a:pt x="112330" y="209818"/>
                </a:lnTo>
                <a:lnTo>
                  <a:pt x="112034" y="214036"/>
                </a:lnTo>
                <a:lnTo>
                  <a:pt x="112790" y="217800"/>
                </a:lnTo>
                <a:lnTo>
                  <a:pt x="116168" y="224522"/>
                </a:lnTo>
                <a:lnTo>
                  <a:pt x="123386" y="230685"/>
                </a:lnTo>
                <a:lnTo>
                  <a:pt x="131990" y="235646"/>
                </a:lnTo>
                <a:lnTo>
                  <a:pt x="138990" y="237851"/>
                </a:lnTo>
                <a:lnTo>
                  <a:pt x="144095" y="238440"/>
                </a:lnTo>
                <a:lnTo>
                  <a:pt x="150356" y="238832"/>
                </a:lnTo>
                <a:lnTo>
                  <a:pt x="164932" y="239267"/>
                </a:lnTo>
                <a:lnTo>
                  <a:pt x="180936" y="239461"/>
                </a:lnTo>
                <a:lnTo>
                  <a:pt x="192061" y="240465"/>
                </a:lnTo>
                <a:lnTo>
                  <a:pt x="205193" y="242087"/>
                </a:lnTo>
                <a:lnTo>
                  <a:pt x="219663" y="244120"/>
                </a:lnTo>
                <a:lnTo>
                  <a:pt x="232167" y="245477"/>
                </a:lnTo>
                <a:lnTo>
                  <a:pt x="243360" y="246380"/>
                </a:lnTo>
                <a:lnTo>
                  <a:pt x="261513" y="247385"/>
                </a:lnTo>
                <a:lnTo>
                  <a:pt x="272756" y="247831"/>
                </a:lnTo>
                <a:lnTo>
                  <a:pt x="278040" y="248902"/>
                </a:lnTo>
                <a:lnTo>
                  <a:pt x="283467" y="250569"/>
                </a:lnTo>
                <a:lnTo>
                  <a:pt x="300037" y="256761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78"/>
          <p:cNvSpPr/>
          <p:nvPr/>
        </p:nvSpPr>
        <p:spPr>
          <a:xfrm>
            <a:off x="2377439" y="2751772"/>
            <a:ext cx="128589" cy="17146"/>
          </a:xfrm>
          <a:custGeom>
            <a:avLst/>
            <a:gdLst/>
            <a:ahLst/>
            <a:cxnLst/>
            <a:rect l="0" t="0" r="0" b="0"/>
            <a:pathLst>
              <a:path w="128589" h="17146">
                <a:moveTo>
                  <a:pt x="0" y="0"/>
                </a:moveTo>
                <a:lnTo>
                  <a:pt x="12771" y="0"/>
                </a:lnTo>
                <a:lnTo>
                  <a:pt x="17087" y="953"/>
                </a:lnTo>
                <a:lnTo>
                  <a:pt x="22821" y="2540"/>
                </a:lnTo>
                <a:lnTo>
                  <a:pt x="29502" y="4551"/>
                </a:lnTo>
                <a:lnTo>
                  <a:pt x="35860" y="5892"/>
                </a:lnTo>
                <a:lnTo>
                  <a:pt x="42005" y="6785"/>
                </a:lnTo>
                <a:lnTo>
                  <a:pt x="48006" y="7381"/>
                </a:lnTo>
                <a:lnTo>
                  <a:pt x="55816" y="8731"/>
                </a:lnTo>
                <a:lnTo>
                  <a:pt x="64834" y="10583"/>
                </a:lnTo>
                <a:lnTo>
                  <a:pt x="74655" y="12770"/>
                </a:lnTo>
                <a:lnTo>
                  <a:pt x="83108" y="14229"/>
                </a:lnTo>
                <a:lnTo>
                  <a:pt x="90648" y="15201"/>
                </a:lnTo>
                <a:lnTo>
                  <a:pt x="97580" y="15849"/>
                </a:lnTo>
                <a:lnTo>
                  <a:pt x="104106" y="16281"/>
                </a:lnTo>
                <a:lnTo>
                  <a:pt x="110361" y="16569"/>
                </a:lnTo>
                <a:lnTo>
                  <a:pt x="128588" y="171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79"/>
          <p:cNvSpPr/>
          <p:nvPr/>
        </p:nvSpPr>
        <p:spPr>
          <a:xfrm>
            <a:off x="2557462" y="2666047"/>
            <a:ext cx="256216" cy="257176"/>
          </a:xfrm>
          <a:custGeom>
            <a:avLst/>
            <a:gdLst/>
            <a:ahLst/>
            <a:cxnLst/>
            <a:rect l="0" t="0" r="0" b="0"/>
            <a:pathLst>
              <a:path w="256216" h="257176">
                <a:moveTo>
                  <a:pt x="0" y="0"/>
                </a:moveTo>
                <a:lnTo>
                  <a:pt x="13652" y="4551"/>
                </a:lnTo>
                <a:lnTo>
                  <a:pt x="24342" y="5892"/>
                </a:lnTo>
                <a:lnTo>
                  <a:pt x="38135" y="6785"/>
                </a:lnTo>
                <a:lnTo>
                  <a:pt x="69336" y="7778"/>
                </a:lnTo>
                <a:lnTo>
                  <a:pt x="99079" y="8220"/>
                </a:lnTo>
                <a:lnTo>
                  <a:pt x="110820" y="9290"/>
                </a:lnTo>
                <a:lnTo>
                  <a:pt x="120553" y="10956"/>
                </a:lnTo>
                <a:lnTo>
                  <a:pt x="128946" y="13019"/>
                </a:lnTo>
                <a:lnTo>
                  <a:pt x="137399" y="15347"/>
                </a:lnTo>
                <a:lnTo>
                  <a:pt x="154411" y="20473"/>
                </a:lnTo>
                <a:lnTo>
                  <a:pt x="160091" y="23174"/>
                </a:lnTo>
                <a:lnTo>
                  <a:pt x="163877" y="25927"/>
                </a:lnTo>
                <a:lnTo>
                  <a:pt x="169037" y="31526"/>
                </a:lnTo>
                <a:lnTo>
                  <a:pt x="178388" y="41182"/>
                </a:lnTo>
                <a:lnTo>
                  <a:pt x="177980" y="43647"/>
                </a:lnTo>
                <a:lnTo>
                  <a:pt x="174987" y="51466"/>
                </a:lnTo>
                <a:lnTo>
                  <a:pt x="173022" y="58751"/>
                </a:lnTo>
                <a:lnTo>
                  <a:pt x="172149" y="65164"/>
                </a:lnTo>
                <a:lnTo>
                  <a:pt x="171760" y="71189"/>
                </a:lnTo>
                <a:lnTo>
                  <a:pt x="171588" y="77042"/>
                </a:lnTo>
                <a:lnTo>
                  <a:pt x="171542" y="79937"/>
                </a:lnTo>
                <a:lnTo>
                  <a:pt x="172464" y="83771"/>
                </a:lnTo>
                <a:lnTo>
                  <a:pt x="174031" y="88232"/>
                </a:lnTo>
                <a:lnTo>
                  <a:pt x="176028" y="93112"/>
                </a:lnTo>
                <a:lnTo>
                  <a:pt x="179265" y="97317"/>
                </a:lnTo>
                <a:lnTo>
                  <a:pt x="183327" y="101073"/>
                </a:lnTo>
                <a:lnTo>
                  <a:pt x="187941" y="104530"/>
                </a:lnTo>
                <a:lnTo>
                  <a:pt x="195607" y="110910"/>
                </a:lnTo>
                <a:lnTo>
                  <a:pt x="198984" y="113945"/>
                </a:lnTo>
                <a:lnTo>
                  <a:pt x="202189" y="115968"/>
                </a:lnTo>
                <a:lnTo>
                  <a:pt x="208289" y="118216"/>
                </a:lnTo>
                <a:lnTo>
                  <a:pt x="214175" y="119216"/>
                </a:lnTo>
                <a:lnTo>
                  <a:pt x="217079" y="119482"/>
                </a:lnTo>
                <a:lnTo>
                  <a:pt x="220919" y="120612"/>
                </a:lnTo>
                <a:lnTo>
                  <a:pt x="225384" y="122318"/>
                </a:lnTo>
                <a:lnTo>
                  <a:pt x="230266" y="124408"/>
                </a:lnTo>
                <a:lnTo>
                  <a:pt x="235426" y="128659"/>
                </a:lnTo>
                <a:lnTo>
                  <a:pt x="240771" y="134350"/>
                </a:lnTo>
                <a:lnTo>
                  <a:pt x="246239" y="141002"/>
                </a:lnTo>
                <a:lnTo>
                  <a:pt x="249884" y="146389"/>
                </a:lnTo>
                <a:lnTo>
                  <a:pt x="252314" y="150933"/>
                </a:lnTo>
                <a:lnTo>
                  <a:pt x="253935" y="154914"/>
                </a:lnTo>
                <a:lnTo>
                  <a:pt x="255015" y="159474"/>
                </a:lnTo>
                <a:lnTo>
                  <a:pt x="255735" y="164418"/>
                </a:lnTo>
                <a:lnTo>
                  <a:pt x="256215" y="169620"/>
                </a:lnTo>
                <a:lnTo>
                  <a:pt x="254630" y="174992"/>
                </a:lnTo>
                <a:lnTo>
                  <a:pt x="251668" y="180479"/>
                </a:lnTo>
                <a:lnTo>
                  <a:pt x="247789" y="186042"/>
                </a:lnTo>
                <a:lnTo>
                  <a:pt x="243298" y="190703"/>
                </a:lnTo>
                <a:lnTo>
                  <a:pt x="238398" y="194763"/>
                </a:lnTo>
                <a:lnTo>
                  <a:pt x="233227" y="198422"/>
                </a:lnTo>
                <a:lnTo>
                  <a:pt x="221207" y="205624"/>
                </a:lnTo>
                <a:lnTo>
                  <a:pt x="170000" y="234704"/>
                </a:lnTo>
                <a:lnTo>
                  <a:pt x="128588" y="25717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80"/>
          <p:cNvSpPr/>
          <p:nvPr/>
        </p:nvSpPr>
        <p:spPr>
          <a:xfrm>
            <a:off x="2711767" y="2564369"/>
            <a:ext cx="231459" cy="93107"/>
          </a:xfrm>
          <a:custGeom>
            <a:avLst/>
            <a:gdLst/>
            <a:ahLst/>
            <a:cxnLst/>
            <a:rect l="0" t="0" r="0" b="0"/>
            <a:pathLst>
              <a:path w="231459" h="93107">
                <a:moveTo>
                  <a:pt x="0" y="7381"/>
                </a:moveTo>
                <a:lnTo>
                  <a:pt x="13652" y="7381"/>
                </a:lnTo>
                <a:lnTo>
                  <a:pt x="19579" y="6428"/>
                </a:lnTo>
                <a:lnTo>
                  <a:pt x="25435" y="4841"/>
                </a:lnTo>
                <a:lnTo>
                  <a:pt x="31244" y="2830"/>
                </a:lnTo>
                <a:lnTo>
                  <a:pt x="36069" y="1489"/>
                </a:lnTo>
                <a:lnTo>
                  <a:pt x="40239" y="595"/>
                </a:lnTo>
                <a:lnTo>
                  <a:pt x="43971" y="0"/>
                </a:lnTo>
                <a:lnTo>
                  <a:pt x="48364" y="555"/>
                </a:lnTo>
                <a:lnTo>
                  <a:pt x="53198" y="1878"/>
                </a:lnTo>
                <a:lnTo>
                  <a:pt x="58325" y="3712"/>
                </a:lnTo>
                <a:lnTo>
                  <a:pt x="62696" y="4935"/>
                </a:lnTo>
                <a:lnTo>
                  <a:pt x="66562" y="5750"/>
                </a:lnTo>
                <a:lnTo>
                  <a:pt x="70092" y="6294"/>
                </a:lnTo>
                <a:lnTo>
                  <a:pt x="72446" y="7608"/>
                </a:lnTo>
                <a:lnTo>
                  <a:pt x="74015" y="9438"/>
                </a:lnTo>
                <a:lnTo>
                  <a:pt x="75061" y="11609"/>
                </a:lnTo>
                <a:lnTo>
                  <a:pt x="76710" y="14010"/>
                </a:lnTo>
                <a:lnTo>
                  <a:pt x="78763" y="16563"/>
                </a:lnTo>
                <a:lnTo>
                  <a:pt x="81083" y="19217"/>
                </a:lnTo>
                <a:lnTo>
                  <a:pt x="81678" y="22892"/>
                </a:lnTo>
                <a:lnTo>
                  <a:pt x="81122" y="27246"/>
                </a:lnTo>
                <a:lnTo>
                  <a:pt x="79799" y="32054"/>
                </a:lnTo>
                <a:lnTo>
                  <a:pt x="78917" y="37165"/>
                </a:lnTo>
                <a:lnTo>
                  <a:pt x="78329" y="42477"/>
                </a:lnTo>
                <a:lnTo>
                  <a:pt x="77936" y="47923"/>
                </a:lnTo>
                <a:lnTo>
                  <a:pt x="77501" y="56514"/>
                </a:lnTo>
                <a:lnTo>
                  <a:pt x="77385" y="60139"/>
                </a:lnTo>
                <a:lnTo>
                  <a:pt x="79212" y="64460"/>
                </a:lnTo>
                <a:lnTo>
                  <a:pt x="82336" y="69246"/>
                </a:lnTo>
                <a:lnTo>
                  <a:pt x="86323" y="74342"/>
                </a:lnTo>
                <a:lnTo>
                  <a:pt x="89934" y="77739"/>
                </a:lnTo>
                <a:lnTo>
                  <a:pt x="93293" y="80004"/>
                </a:lnTo>
                <a:lnTo>
                  <a:pt x="100978" y="83638"/>
                </a:lnTo>
                <a:lnTo>
                  <a:pt x="109649" y="86675"/>
                </a:lnTo>
                <a:lnTo>
                  <a:pt x="115962" y="88819"/>
                </a:lnTo>
                <a:lnTo>
                  <a:pt x="131600" y="90248"/>
                </a:lnTo>
                <a:lnTo>
                  <a:pt x="153456" y="91201"/>
                </a:lnTo>
                <a:lnTo>
                  <a:pt x="231458" y="93106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81"/>
          <p:cNvSpPr/>
          <p:nvPr/>
        </p:nvSpPr>
        <p:spPr>
          <a:xfrm>
            <a:off x="3071812" y="2597467"/>
            <a:ext cx="171438" cy="437198"/>
          </a:xfrm>
          <a:custGeom>
            <a:avLst/>
            <a:gdLst/>
            <a:ahLst/>
            <a:cxnLst/>
            <a:rect l="0" t="0" r="0" b="0"/>
            <a:pathLst>
              <a:path w="171438" h="437198">
                <a:moveTo>
                  <a:pt x="8573" y="0"/>
                </a:moveTo>
                <a:lnTo>
                  <a:pt x="13123" y="4551"/>
                </a:lnTo>
                <a:lnTo>
                  <a:pt x="15416" y="5892"/>
                </a:lnTo>
                <a:lnTo>
                  <a:pt x="20504" y="7381"/>
                </a:lnTo>
                <a:lnTo>
                  <a:pt x="23195" y="8731"/>
                </a:lnTo>
                <a:lnTo>
                  <a:pt x="25941" y="10583"/>
                </a:lnTo>
                <a:lnTo>
                  <a:pt x="28723" y="12770"/>
                </a:lnTo>
                <a:lnTo>
                  <a:pt x="31532" y="14229"/>
                </a:lnTo>
                <a:lnTo>
                  <a:pt x="34356" y="15201"/>
                </a:lnTo>
                <a:lnTo>
                  <a:pt x="41182" y="16761"/>
                </a:lnTo>
                <a:lnTo>
                  <a:pt x="43647" y="17841"/>
                </a:lnTo>
                <a:lnTo>
                  <a:pt x="51466" y="21582"/>
                </a:lnTo>
                <a:lnTo>
                  <a:pt x="55266" y="23913"/>
                </a:lnTo>
                <a:lnTo>
                  <a:pt x="58751" y="26420"/>
                </a:lnTo>
                <a:lnTo>
                  <a:pt x="62028" y="29043"/>
                </a:lnTo>
                <a:lnTo>
                  <a:pt x="66117" y="31744"/>
                </a:lnTo>
                <a:lnTo>
                  <a:pt x="70748" y="34498"/>
                </a:lnTo>
                <a:lnTo>
                  <a:pt x="75740" y="37286"/>
                </a:lnTo>
                <a:lnTo>
                  <a:pt x="80021" y="39145"/>
                </a:lnTo>
                <a:lnTo>
                  <a:pt x="83827" y="40384"/>
                </a:lnTo>
                <a:lnTo>
                  <a:pt x="87317" y="41210"/>
                </a:lnTo>
                <a:lnTo>
                  <a:pt x="90597" y="42714"/>
                </a:lnTo>
                <a:lnTo>
                  <a:pt x="93735" y="44668"/>
                </a:lnTo>
                <a:lnTo>
                  <a:pt x="96780" y="46924"/>
                </a:lnTo>
                <a:lnTo>
                  <a:pt x="99763" y="49380"/>
                </a:lnTo>
                <a:lnTo>
                  <a:pt x="102703" y="51970"/>
                </a:lnTo>
                <a:lnTo>
                  <a:pt x="105616" y="54649"/>
                </a:lnTo>
                <a:lnTo>
                  <a:pt x="109463" y="57388"/>
                </a:lnTo>
                <a:lnTo>
                  <a:pt x="113933" y="60166"/>
                </a:lnTo>
                <a:lnTo>
                  <a:pt x="118818" y="62971"/>
                </a:lnTo>
                <a:lnTo>
                  <a:pt x="123979" y="66746"/>
                </a:lnTo>
                <a:lnTo>
                  <a:pt x="129325" y="71167"/>
                </a:lnTo>
                <a:lnTo>
                  <a:pt x="139393" y="80207"/>
                </a:lnTo>
                <a:lnTo>
                  <a:pt x="147043" y="87400"/>
                </a:lnTo>
                <a:lnTo>
                  <a:pt x="156704" y="96805"/>
                </a:lnTo>
                <a:lnTo>
                  <a:pt x="159714" y="100732"/>
                </a:lnTo>
                <a:lnTo>
                  <a:pt x="162674" y="105254"/>
                </a:lnTo>
                <a:lnTo>
                  <a:pt x="165599" y="110175"/>
                </a:lnTo>
                <a:lnTo>
                  <a:pt x="168850" y="120722"/>
                </a:lnTo>
                <a:lnTo>
                  <a:pt x="170294" y="130806"/>
                </a:lnTo>
                <a:lnTo>
                  <a:pt x="171108" y="143744"/>
                </a:lnTo>
                <a:lnTo>
                  <a:pt x="171382" y="170211"/>
                </a:lnTo>
                <a:lnTo>
                  <a:pt x="171437" y="189514"/>
                </a:lnTo>
                <a:lnTo>
                  <a:pt x="168904" y="198846"/>
                </a:lnTo>
                <a:lnTo>
                  <a:pt x="164604" y="209344"/>
                </a:lnTo>
                <a:lnTo>
                  <a:pt x="159517" y="220359"/>
                </a:lnTo>
                <a:lnTo>
                  <a:pt x="153017" y="230726"/>
                </a:lnTo>
                <a:lnTo>
                  <a:pt x="133095" y="260025"/>
                </a:lnTo>
                <a:lnTo>
                  <a:pt x="123020" y="273363"/>
                </a:lnTo>
                <a:lnTo>
                  <a:pt x="113446" y="285112"/>
                </a:lnTo>
                <a:lnTo>
                  <a:pt x="104206" y="295802"/>
                </a:lnTo>
                <a:lnTo>
                  <a:pt x="93283" y="309596"/>
                </a:lnTo>
                <a:lnTo>
                  <a:pt x="68447" y="342704"/>
                </a:lnTo>
                <a:lnTo>
                  <a:pt x="58966" y="356104"/>
                </a:lnTo>
                <a:lnTo>
                  <a:pt x="51693" y="366943"/>
                </a:lnTo>
                <a:lnTo>
                  <a:pt x="45892" y="376073"/>
                </a:lnTo>
                <a:lnTo>
                  <a:pt x="38215" y="386923"/>
                </a:lnTo>
                <a:lnTo>
                  <a:pt x="0" y="43719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82"/>
          <p:cNvSpPr/>
          <p:nvPr/>
        </p:nvSpPr>
        <p:spPr>
          <a:xfrm>
            <a:off x="3388995" y="2786062"/>
            <a:ext cx="257176" cy="17146"/>
          </a:xfrm>
          <a:custGeom>
            <a:avLst/>
            <a:gdLst/>
            <a:ahLst/>
            <a:cxnLst/>
            <a:rect l="0" t="0" r="0" b="0"/>
            <a:pathLst>
              <a:path w="257176" h="17146">
                <a:moveTo>
                  <a:pt x="0" y="8573"/>
                </a:moveTo>
                <a:lnTo>
                  <a:pt x="4550" y="4022"/>
                </a:lnTo>
                <a:lnTo>
                  <a:pt x="7796" y="2681"/>
                </a:lnTo>
                <a:lnTo>
                  <a:pt x="11865" y="1787"/>
                </a:lnTo>
                <a:lnTo>
                  <a:pt x="16482" y="1192"/>
                </a:lnTo>
                <a:lnTo>
                  <a:pt x="20513" y="795"/>
                </a:lnTo>
                <a:lnTo>
                  <a:pt x="27532" y="353"/>
                </a:lnTo>
                <a:lnTo>
                  <a:pt x="98817" y="6"/>
                </a:lnTo>
                <a:lnTo>
                  <a:pt x="148588" y="0"/>
                </a:lnTo>
                <a:lnTo>
                  <a:pt x="156209" y="953"/>
                </a:lnTo>
                <a:lnTo>
                  <a:pt x="179916" y="4551"/>
                </a:lnTo>
                <a:lnTo>
                  <a:pt x="193286" y="5892"/>
                </a:lnTo>
                <a:lnTo>
                  <a:pt x="206962" y="6785"/>
                </a:lnTo>
                <a:lnTo>
                  <a:pt x="238804" y="8043"/>
                </a:lnTo>
                <a:lnTo>
                  <a:pt x="257175" y="171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83"/>
          <p:cNvSpPr/>
          <p:nvPr/>
        </p:nvSpPr>
        <p:spPr>
          <a:xfrm>
            <a:off x="3474720" y="2683192"/>
            <a:ext cx="34290" cy="8573"/>
          </a:xfrm>
          <a:custGeom>
            <a:avLst/>
            <a:gdLst/>
            <a:ahLst/>
            <a:cxnLst/>
            <a:rect l="0" t="0" r="0" b="0"/>
            <a:pathLst>
              <a:path w="34290" h="8573">
                <a:moveTo>
                  <a:pt x="34289" y="0"/>
                </a:moveTo>
                <a:lnTo>
                  <a:pt x="20637" y="0"/>
                </a:lnTo>
                <a:lnTo>
                  <a:pt x="15663" y="953"/>
                </a:lnTo>
                <a:lnTo>
                  <a:pt x="11394" y="2540"/>
                </a:lnTo>
                <a:lnTo>
                  <a:pt x="0" y="857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84"/>
          <p:cNvSpPr/>
          <p:nvPr/>
        </p:nvSpPr>
        <p:spPr>
          <a:xfrm>
            <a:off x="3509009" y="2931795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85"/>
          <p:cNvSpPr/>
          <p:nvPr/>
        </p:nvSpPr>
        <p:spPr>
          <a:xfrm>
            <a:off x="3509009" y="292322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86"/>
          <p:cNvSpPr/>
          <p:nvPr/>
        </p:nvSpPr>
        <p:spPr>
          <a:xfrm>
            <a:off x="3500437" y="291465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87"/>
          <p:cNvSpPr/>
          <p:nvPr/>
        </p:nvSpPr>
        <p:spPr>
          <a:xfrm>
            <a:off x="3509009" y="2923222"/>
            <a:ext cx="17143" cy="8574"/>
          </a:xfrm>
          <a:custGeom>
            <a:avLst/>
            <a:gdLst/>
            <a:ahLst/>
            <a:cxnLst/>
            <a:rect l="0" t="0" r="0" b="0"/>
            <a:pathLst>
              <a:path w="17143" h="8574">
                <a:moveTo>
                  <a:pt x="0" y="8573"/>
                </a:moveTo>
                <a:lnTo>
                  <a:pt x="17134" y="8573"/>
                </a:lnTo>
                <a:lnTo>
                  <a:pt x="17142" y="4022"/>
                </a:lnTo>
                <a:lnTo>
                  <a:pt x="16190" y="2681"/>
                </a:lnTo>
                <a:lnTo>
                  <a:pt x="14604" y="1787"/>
                </a:lnTo>
                <a:lnTo>
                  <a:pt x="12593" y="1192"/>
                </a:lnTo>
                <a:lnTo>
                  <a:pt x="10300" y="795"/>
                </a:lnTo>
                <a:lnTo>
                  <a:pt x="7820" y="529"/>
                </a:ln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088"/>
          <p:cNvSpPr/>
          <p:nvPr/>
        </p:nvSpPr>
        <p:spPr>
          <a:xfrm>
            <a:off x="3714750" y="2657475"/>
            <a:ext cx="154305" cy="222343"/>
          </a:xfrm>
          <a:custGeom>
            <a:avLst/>
            <a:gdLst/>
            <a:ahLst/>
            <a:cxnLst/>
            <a:rect l="0" t="0" r="0" b="0"/>
            <a:pathLst>
              <a:path w="154305" h="222343">
                <a:moveTo>
                  <a:pt x="17145" y="0"/>
                </a:moveTo>
                <a:lnTo>
                  <a:pt x="12594" y="0"/>
                </a:lnTo>
                <a:lnTo>
                  <a:pt x="11253" y="952"/>
                </a:lnTo>
                <a:lnTo>
                  <a:pt x="10359" y="2539"/>
                </a:lnTo>
                <a:lnTo>
                  <a:pt x="9763" y="4551"/>
                </a:lnTo>
                <a:lnTo>
                  <a:pt x="9366" y="8748"/>
                </a:lnTo>
                <a:lnTo>
                  <a:pt x="9101" y="14405"/>
                </a:lnTo>
                <a:lnTo>
                  <a:pt x="8642" y="32624"/>
                </a:lnTo>
                <a:lnTo>
                  <a:pt x="8582" y="41326"/>
                </a:lnTo>
                <a:lnTo>
                  <a:pt x="7625" y="45648"/>
                </a:lnTo>
                <a:lnTo>
                  <a:pt x="4024" y="60610"/>
                </a:lnTo>
                <a:lnTo>
                  <a:pt x="2683" y="68029"/>
                </a:lnTo>
                <a:lnTo>
                  <a:pt x="1789" y="74880"/>
                </a:lnTo>
                <a:lnTo>
                  <a:pt x="1192" y="81352"/>
                </a:lnTo>
                <a:lnTo>
                  <a:pt x="794" y="87572"/>
                </a:lnTo>
                <a:lnTo>
                  <a:pt x="353" y="99563"/>
                </a:lnTo>
                <a:lnTo>
                  <a:pt x="104" y="112473"/>
                </a:lnTo>
                <a:lnTo>
                  <a:pt x="0" y="221052"/>
                </a:lnTo>
                <a:lnTo>
                  <a:pt x="952" y="221663"/>
                </a:lnTo>
                <a:lnTo>
                  <a:pt x="4550" y="222342"/>
                </a:lnTo>
                <a:lnTo>
                  <a:pt x="7796" y="221570"/>
                </a:lnTo>
                <a:lnTo>
                  <a:pt x="11865" y="220103"/>
                </a:lnTo>
                <a:lnTo>
                  <a:pt x="16482" y="218173"/>
                </a:lnTo>
                <a:lnTo>
                  <a:pt x="21465" y="216886"/>
                </a:lnTo>
                <a:lnTo>
                  <a:pt x="26693" y="216028"/>
                </a:lnTo>
                <a:lnTo>
                  <a:pt x="32082" y="215456"/>
                </a:lnTo>
                <a:lnTo>
                  <a:pt x="39485" y="214122"/>
                </a:lnTo>
                <a:lnTo>
                  <a:pt x="48231" y="212281"/>
                </a:lnTo>
                <a:lnTo>
                  <a:pt x="57871" y="210100"/>
                </a:lnTo>
                <a:lnTo>
                  <a:pt x="66203" y="207694"/>
                </a:lnTo>
                <a:lnTo>
                  <a:pt x="73662" y="205138"/>
                </a:lnTo>
                <a:lnTo>
                  <a:pt x="80541" y="202481"/>
                </a:lnTo>
                <a:lnTo>
                  <a:pt x="87984" y="200710"/>
                </a:lnTo>
                <a:lnTo>
                  <a:pt x="95803" y="199529"/>
                </a:lnTo>
                <a:lnTo>
                  <a:pt x="103873" y="198741"/>
                </a:lnTo>
                <a:lnTo>
                  <a:pt x="110207" y="198217"/>
                </a:lnTo>
                <a:lnTo>
                  <a:pt x="115381" y="197867"/>
                </a:lnTo>
                <a:lnTo>
                  <a:pt x="119782" y="197634"/>
                </a:lnTo>
                <a:lnTo>
                  <a:pt x="123670" y="196525"/>
                </a:lnTo>
                <a:lnTo>
                  <a:pt x="127214" y="194835"/>
                </a:lnTo>
                <a:lnTo>
                  <a:pt x="154304" y="18859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089"/>
          <p:cNvSpPr/>
          <p:nvPr/>
        </p:nvSpPr>
        <p:spPr>
          <a:xfrm>
            <a:off x="3800579" y="2811780"/>
            <a:ext cx="8469" cy="171451"/>
          </a:xfrm>
          <a:custGeom>
            <a:avLst/>
            <a:gdLst/>
            <a:ahLst/>
            <a:cxnLst/>
            <a:rect l="0" t="0" r="0" b="0"/>
            <a:pathLst>
              <a:path w="8469" h="171451">
                <a:moveTo>
                  <a:pt x="8468" y="0"/>
                </a:moveTo>
                <a:lnTo>
                  <a:pt x="3917" y="13652"/>
                </a:lnTo>
                <a:lnTo>
                  <a:pt x="2576" y="21484"/>
                </a:lnTo>
                <a:lnTo>
                  <a:pt x="1683" y="30515"/>
                </a:lnTo>
                <a:lnTo>
                  <a:pt x="1087" y="40346"/>
                </a:lnTo>
                <a:lnTo>
                  <a:pt x="425" y="71589"/>
                </a:lnTo>
                <a:lnTo>
                  <a:pt x="0" y="126430"/>
                </a:lnTo>
                <a:lnTo>
                  <a:pt x="918" y="135722"/>
                </a:lnTo>
                <a:lnTo>
                  <a:pt x="2482" y="144773"/>
                </a:lnTo>
                <a:lnTo>
                  <a:pt x="8468" y="17145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090"/>
          <p:cNvSpPr/>
          <p:nvPr/>
        </p:nvSpPr>
        <p:spPr>
          <a:xfrm>
            <a:off x="3946207" y="2880360"/>
            <a:ext cx="197169" cy="25718"/>
          </a:xfrm>
          <a:custGeom>
            <a:avLst/>
            <a:gdLst/>
            <a:ahLst/>
            <a:cxnLst/>
            <a:rect l="0" t="0" r="0" b="0"/>
            <a:pathLst>
              <a:path w="197169" h="25718">
                <a:moveTo>
                  <a:pt x="0" y="25717"/>
                </a:moveTo>
                <a:lnTo>
                  <a:pt x="13652" y="21166"/>
                </a:lnTo>
                <a:lnTo>
                  <a:pt x="18627" y="18873"/>
                </a:lnTo>
                <a:lnTo>
                  <a:pt x="22895" y="16392"/>
                </a:lnTo>
                <a:lnTo>
                  <a:pt x="26694" y="13786"/>
                </a:lnTo>
                <a:lnTo>
                  <a:pt x="32083" y="12048"/>
                </a:lnTo>
                <a:lnTo>
                  <a:pt x="38534" y="10889"/>
                </a:lnTo>
                <a:lnTo>
                  <a:pt x="45691" y="10117"/>
                </a:lnTo>
                <a:lnTo>
                  <a:pt x="59036" y="9602"/>
                </a:lnTo>
                <a:lnTo>
                  <a:pt x="96724" y="9030"/>
                </a:lnTo>
                <a:lnTo>
                  <a:pt x="114012" y="7925"/>
                </a:lnTo>
                <a:lnTo>
                  <a:pt x="129348" y="6236"/>
                </a:lnTo>
                <a:lnTo>
                  <a:pt x="153691" y="2771"/>
                </a:lnTo>
                <a:lnTo>
                  <a:pt x="161515" y="1847"/>
                </a:lnTo>
                <a:lnTo>
                  <a:pt x="197168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091"/>
          <p:cNvSpPr/>
          <p:nvPr/>
        </p:nvSpPr>
        <p:spPr>
          <a:xfrm>
            <a:off x="4074795" y="2811780"/>
            <a:ext cx="8573" cy="180023"/>
          </a:xfrm>
          <a:custGeom>
            <a:avLst/>
            <a:gdLst/>
            <a:ahLst/>
            <a:cxnLst/>
            <a:rect l="0" t="0" r="0" b="0"/>
            <a:pathLst>
              <a:path w="8573" h="180023">
                <a:moveTo>
                  <a:pt x="8572" y="0"/>
                </a:moveTo>
                <a:lnTo>
                  <a:pt x="8572" y="56785"/>
                </a:lnTo>
                <a:lnTo>
                  <a:pt x="7620" y="71194"/>
                </a:lnTo>
                <a:lnTo>
                  <a:pt x="1787" y="131291"/>
                </a:lnTo>
                <a:lnTo>
                  <a:pt x="1191" y="138962"/>
                </a:lnTo>
                <a:lnTo>
                  <a:pt x="794" y="145981"/>
                </a:lnTo>
                <a:lnTo>
                  <a:pt x="353" y="158860"/>
                </a:lnTo>
                <a:lnTo>
                  <a:pt x="0" y="18002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092"/>
          <p:cNvSpPr/>
          <p:nvPr/>
        </p:nvSpPr>
        <p:spPr>
          <a:xfrm>
            <a:off x="4366259" y="2717482"/>
            <a:ext cx="47803" cy="257176"/>
          </a:xfrm>
          <a:custGeom>
            <a:avLst/>
            <a:gdLst/>
            <a:ahLst/>
            <a:cxnLst/>
            <a:rect l="0" t="0" r="0" b="0"/>
            <a:pathLst>
              <a:path w="47803" h="257176">
                <a:moveTo>
                  <a:pt x="42863" y="0"/>
                </a:moveTo>
                <a:lnTo>
                  <a:pt x="42863" y="40302"/>
                </a:lnTo>
                <a:lnTo>
                  <a:pt x="43816" y="44966"/>
                </a:lnTo>
                <a:lnTo>
                  <a:pt x="45403" y="49027"/>
                </a:lnTo>
                <a:lnTo>
                  <a:pt x="47414" y="52687"/>
                </a:lnTo>
                <a:lnTo>
                  <a:pt x="47802" y="59890"/>
                </a:lnTo>
                <a:lnTo>
                  <a:pt x="47108" y="69454"/>
                </a:lnTo>
                <a:lnTo>
                  <a:pt x="45693" y="80593"/>
                </a:lnTo>
                <a:lnTo>
                  <a:pt x="43797" y="89924"/>
                </a:lnTo>
                <a:lnTo>
                  <a:pt x="41580" y="98049"/>
                </a:lnTo>
                <a:lnTo>
                  <a:pt x="39151" y="105371"/>
                </a:lnTo>
                <a:lnTo>
                  <a:pt x="37531" y="112158"/>
                </a:lnTo>
                <a:lnTo>
                  <a:pt x="36451" y="118587"/>
                </a:lnTo>
                <a:lnTo>
                  <a:pt x="35731" y="124778"/>
                </a:lnTo>
                <a:lnTo>
                  <a:pt x="34298" y="131763"/>
                </a:lnTo>
                <a:lnTo>
                  <a:pt x="32391" y="139277"/>
                </a:lnTo>
                <a:lnTo>
                  <a:pt x="30166" y="147144"/>
                </a:lnTo>
                <a:lnTo>
                  <a:pt x="28683" y="154293"/>
                </a:lnTo>
                <a:lnTo>
                  <a:pt x="27695" y="160965"/>
                </a:lnTo>
                <a:lnTo>
                  <a:pt x="27036" y="167317"/>
                </a:lnTo>
                <a:lnTo>
                  <a:pt x="25644" y="173457"/>
                </a:lnTo>
                <a:lnTo>
                  <a:pt x="0" y="25717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093"/>
          <p:cNvSpPr/>
          <p:nvPr/>
        </p:nvSpPr>
        <p:spPr>
          <a:xfrm>
            <a:off x="4504940" y="2751772"/>
            <a:ext cx="169931" cy="136746"/>
          </a:xfrm>
          <a:custGeom>
            <a:avLst/>
            <a:gdLst/>
            <a:ahLst/>
            <a:cxnLst/>
            <a:rect l="0" t="0" r="0" b="0"/>
            <a:pathLst>
              <a:path w="169931" h="136746">
                <a:moveTo>
                  <a:pt x="169930" y="0"/>
                </a:moveTo>
                <a:lnTo>
                  <a:pt x="147175" y="4551"/>
                </a:lnTo>
                <a:lnTo>
                  <a:pt x="138568" y="6844"/>
                </a:lnTo>
                <a:lnTo>
                  <a:pt x="130924" y="9325"/>
                </a:lnTo>
                <a:lnTo>
                  <a:pt x="123923" y="11932"/>
                </a:lnTo>
                <a:lnTo>
                  <a:pt x="114494" y="16527"/>
                </a:lnTo>
                <a:lnTo>
                  <a:pt x="103445" y="22448"/>
                </a:lnTo>
                <a:lnTo>
                  <a:pt x="91316" y="29253"/>
                </a:lnTo>
                <a:lnTo>
                  <a:pt x="77515" y="37599"/>
                </a:lnTo>
                <a:lnTo>
                  <a:pt x="46941" y="57034"/>
                </a:lnTo>
                <a:lnTo>
                  <a:pt x="34598" y="66597"/>
                </a:lnTo>
                <a:lnTo>
                  <a:pt x="24463" y="75831"/>
                </a:lnTo>
                <a:lnTo>
                  <a:pt x="15803" y="84844"/>
                </a:lnTo>
                <a:lnTo>
                  <a:pt x="10028" y="92758"/>
                </a:lnTo>
                <a:lnTo>
                  <a:pt x="6179" y="99939"/>
                </a:lnTo>
                <a:lnTo>
                  <a:pt x="3612" y="106631"/>
                </a:lnTo>
                <a:lnTo>
                  <a:pt x="1901" y="112045"/>
                </a:lnTo>
                <a:lnTo>
                  <a:pt x="761" y="116606"/>
                </a:lnTo>
                <a:lnTo>
                  <a:pt x="0" y="120600"/>
                </a:lnTo>
                <a:lnTo>
                  <a:pt x="446" y="123263"/>
                </a:lnTo>
                <a:lnTo>
                  <a:pt x="1696" y="125038"/>
                </a:lnTo>
                <a:lnTo>
                  <a:pt x="5624" y="127962"/>
                </a:lnTo>
                <a:lnTo>
                  <a:pt x="8005" y="130076"/>
                </a:lnTo>
                <a:lnTo>
                  <a:pt x="10545" y="132437"/>
                </a:lnTo>
                <a:lnTo>
                  <a:pt x="13190" y="134012"/>
                </a:lnTo>
                <a:lnTo>
                  <a:pt x="15907" y="135061"/>
                </a:lnTo>
                <a:lnTo>
                  <a:pt x="18670" y="135761"/>
                </a:lnTo>
                <a:lnTo>
                  <a:pt x="24323" y="136227"/>
                </a:lnTo>
                <a:lnTo>
                  <a:pt x="31901" y="136538"/>
                </a:lnTo>
                <a:lnTo>
                  <a:pt x="40763" y="136745"/>
                </a:lnTo>
                <a:lnTo>
                  <a:pt x="48576" y="135931"/>
                </a:lnTo>
                <a:lnTo>
                  <a:pt x="55690" y="134436"/>
                </a:lnTo>
                <a:lnTo>
                  <a:pt x="62337" y="132486"/>
                </a:lnTo>
                <a:lnTo>
                  <a:pt x="68674" y="130234"/>
                </a:lnTo>
                <a:lnTo>
                  <a:pt x="74803" y="127780"/>
                </a:lnTo>
                <a:lnTo>
                  <a:pt x="80795" y="125192"/>
                </a:lnTo>
                <a:lnTo>
                  <a:pt x="86694" y="121561"/>
                </a:lnTo>
                <a:lnTo>
                  <a:pt x="92532" y="117236"/>
                </a:lnTo>
                <a:lnTo>
                  <a:pt x="98329" y="112447"/>
                </a:lnTo>
                <a:lnTo>
                  <a:pt x="104098" y="108302"/>
                </a:lnTo>
                <a:lnTo>
                  <a:pt x="109849" y="104587"/>
                </a:lnTo>
                <a:lnTo>
                  <a:pt x="115588" y="101157"/>
                </a:lnTo>
                <a:lnTo>
                  <a:pt x="121320" y="97918"/>
                </a:lnTo>
                <a:lnTo>
                  <a:pt x="132768" y="91779"/>
                </a:lnTo>
                <a:lnTo>
                  <a:pt x="137535" y="87856"/>
                </a:lnTo>
                <a:lnTo>
                  <a:pt x="141666" y="83336"/>
                </a:lnTo>
                <a:lnTo>
                  <a:pt x="145372" y="78417"/>
                </a:lnTo>
                <a:lnTo>
                  <a:pt x="147843" y="74186"/>
                </a:lnTo>
                <a:lnTo>
                  <a:pt x="149490" y="70412"/>
                </a:lnTo>
                <a:lnTo>
                  <a:pt x="150589" y="66944"/>
                </a:lnTo>
                <a:lnTo>
                  <a:pt x="151321" y="61774"/>
                </a:lnTo>
                <a:lnTo>
                  <a:pt x="151809" y="55470"/>
                </a:lnTo>
                <a:lnTo>
                  <a:pt x="152134" y="48410"/>
                </a:lnTo>
                <a:lnTo>
                  <a:pt x="151398" y="43704"/>
                </a:lnTo>
                <a:lnTo>
                  <a:pt x="149955" y="40566"/>
                </a:lnTo>
                <a:lnTo>
                  <a:pt x="148041" y="38474"/>
                </a:lnTo>
                <a:lnTo>
                  <a:pt x="143374" y="33610"/>
                </a:lnTo>
                <a:lnTo>
                  <a:pt x="132616" y="22726"/>
                </a:lnTo>
                <a:lnTo>
                  <a:pt x="129814" y="20865"/>
                </a:lnTo>
                <a:lnTo>
                  <a:pt x="126994" y="19625"/>
                </a:lnTo>
                <a:lnTo>
                  <a:pt x="109922" y="171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094"/>
          <p:cNvSpPr/>
          <p:nvPr/>
        </p:nvSpPr>
        <p:spPr>
          <a:xfrm>
            <a:off x="4854892" y="2846070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095"/>
          <p:cNvSpPr/>
          <p:nvPr/>
        </p:nvSpPr>
        <p:spPr>
          <a:xfrm>
            <a:off x="4974907" y="2684384"/>
            <a:ext cx="240031" cy="221694"/>
          </a:xfrm>
          <a:custGeom>
            <a:avLst/>
            <a:gdLst/>
            <a:ahLst/>
            <a:cxnLst/>
            <a:rect l="0" t="0" r="0" b="0"/>
            <a:pathLst>
              <a:path w="240031" h="221694">
                <a:moveTo>
                  <a:pt x="0" y="7380"/>
                </a:moveTo>
                <a:lnTo>
                  <a:pt x="13652" y="2830"/>
                </a:lnTo>
                <a:lnTo>
                  <a:pt x="19579" y="1489"/>
                </a:lnTo>
                <a:lnTo>
                  <a:pt x="25435" y="595"/>
                </a:lnTo>
                <a:lnTo>
                  <a:pt x="31244" y="0"/>
                </a:lnTo>
                <a:lnTo>
                  <a:pt x="39879" y="555"/>
                </a:lnTo>
                <a:lnTo>
                  <a:pt x="50399" y="1878"/>
                </a:lnTo>
                <a:lnTo>
                  <a:pt x="62174" y="3712"/>
                </a:lnTo>
                <a:lnTo>
                  <a:pt x="71930" y="4935"/>
                </a:lnTo>
                <a:lnTo>
                  <a:pt x="80338" y="5750"/>
                </a:lnTo>
                <a:lnTo>
                  <a:pt x="87849" y="6294"/>
                </a:lnTo>
                <a:lnTo>
                  <a:pt x="95713" y="7608"/>
                </a:lnTo>
                <a:lnTo>
                  <a:pt x="103814" y="9438"/>
                </a:lnTo>
                <a:lnTo>
                  <a:pt x="112072" y="11609"/>
                </a:lnTo>
                <a:lnTo>
                  <a:pt x="118530" y="14010"/>
                </a:lnTo>
                <a:lnTo>
                  <a:pt x="123787" y="16563"/>
                </a:lnTo>
                <a:lnTo>
                  <a:pt x="128245" y="19217"/>
                </a:lnTo>
                <a:lnTo>
                  <a:pt x="135738" y="24706"/>
                </a:lnTo>
                <a:lnTo>
                  <a:pt x="139069" y="27503"/>
                </a:lnTo>
                <a:lnTo>
                  <a:pt x="141290" y="30321"/>
                </a:lnTo>
                <a:lnTo>
                  <a:pt x="142771" y="33152"/>
                </a:lnTo>
                <a:lnTo>
                  <a:pt x="143758" y="35991"/>
                </a:lnTo>
                <a:lnTo>
                  <a:pt x="143464" y="38837"/>
                </a:lnTo>
                <a:lnTo>
                  <a:pt x="142315" y="41687"/>
                </a:lnTo>
                <a:lnTo>
                  <a:pt x="140597" y="44539"/>
                </a:lnTo>
                <a:lnTo>
                  <a:pt x="139451" y="48345"/>
                </a:lnTo>
                <a:lnTo>
                  <a:pt x="138687" y="52788"/>
                </a:lnTo>
                <a:lnTo>
                  <a:pt x="138178" y="57655"/>
                </a:lnTo>
                <a:lnTo>
                  <a:pt x="135934" y="62804"/>
                </a:lnTo>
                <a:lnTo>
                  <a:pt x="132533" y="68142"/>
                </a:lnTo>
                <a:lnTo>
                  <a:pt x="128360" y="73606"/>
                </a:lnTo>
                <a:lnTo>
                  <a:pt x="124626" y="79153"/>
                </a:lnTo>
                <a:lnTo>
                  <a:pt x="121184" y="84757"/>
                </a:lnTo>
                <a:lnTo>
                  <a:pt x="117937" y="90397"/>
                </a:lnTo>
                <a:lnTo>
                  <a:pt x="113867" y="96062"/>
                </a:lnTo>
                <a:lnTo>
                  <a:pt x="109249" y="101744"/>
                </a:lnTo>
                <a:lnTo>
                  <a:pt x="104265" y="107437"/>
                </a:lnTo>
                <a:lnTo>
                  <a:pt x="99037" y="113137"/>
                </a:lnTo>
                <a:lnTo>
                  <a:pt x="88149" y="124551"/>
                </a:lnTo>
                <a:lnTo>
                  <a:pt x="83531" y="131214"/>
                </a:lnTo>
                <a:lnTo>
                  <a:pt x="79499" y="138514"/>
                </a:lnTo>
                <a:lnTo>
                  <a:pt x="75860" y="146238"/>
                </a:lnTo>
                <a:lnTo>
                  <a:pt x="70576" y="155197"/>
                </a:lnTo>
                <a:lnTo>
                  <a:pt x="64195" y="164980"/>
                </a:lnTo>
                <a:lnTo>
                  <a:pt x="57085" y="175312"/>
                </a:lnTo>
                <a:lnTo>
                  <a:pt x="52344" y="184105"/>
                </a:lnTo>
                <a:lnTo>
                  <a:pt x="49184" y="191872"/>
                </a:lnTo>
                <a:lnTo>
                  <a:pt x="47077" y="198955"/>
                </a:lnTo>
                <a:lnTo>
                  <a:pt x="46624" y="204629"/>
                </a:lnTo>
                <a:lnTo>
                  <a:pt x="47275" y="209365"/>
                </a:lnTo>
                <a:lnTo>
                  <a:pt x="48662" y="213474"/>
                </a:lnTo>
                <a:lnTo>
                  <a:pt x="50539" y="216214"/>
                </a:lnTo>
                <a:lnTo>
                  <a:pt x="52743" y="218040"/>
                </a:lnTo>
                <a:lnTo>
                  <a:pt x="55164" y="219258"/>
                </a:lnTo>
                <a:lnTo>
                  <a:pt x="60589" y="220069"/>
                </a:lnTo>
                <a:lnTo>
                  <a:pt x="68015" y="220611"/>
                </a:lnTo>
                <a:lnTo>
                  <a:pt x="76776" y="220971"/>
                </a:lnTo>
                <a:lnTo>
                  <a:pt x="99210" y="221372"/>
                </a:lnTo>
                <a:lnTo>
                  <a:pt x="111860" y="221479"/>
                </a:lnTo>
                <a:lnTo>
                  <a:pt x="125056" y="220598"/>
                </a:lnTo>
                <a:lnTo>
                  <a:pt x="138616" y="219058"/>
                </a:lnTo>
                <a:lnTo>
                  <a:pt x="152418" y="217079"/>
                </a:lnTo>
                <a:lnTo>
                  <a:pt x="164477" y="215759"/>
                </a:lnTo>
                <a:lnTo>
                  <a:pt x="175373" y="214880"/>
                </a:lnTo>
                <a:lnTo>
                  <a:pt x="185496" y="214293"/>
                </a:lnTo>
                <a:lnTo>
                  <a:pt x="204363" y="213642"/>
                </a:lnTo>
                <a:lnTo>
                  <a:pt x="230657" y="213224"/>
                </a:lnTo>
                <a:lnTo>
                  <a:pt x="233781" y="214142"/>
                </a:lnTo>
                <a:lnTo>
                  <a:pt x="235864" y="215706"/>
                </a:lnTo>
                <a:lnTo>
                  <a:pt x="240030" y="22169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096"/>
          <p:cNvSpPr/>
          <p:nvPr/>
        </p:nvSpPr>
        <p:spPr>
          <a:xfrm>
            <a:off x="5377815" y="2794635"/>
            <a:ext cx="137161" cy="17146"/>
          </a:xfrm>
          <a:custGeom>
            <a:avLst/>
            <a:gdLst/>
            <a:ahLst/>
            <a:cxnLst/>
            <a:rect l="0" t="0" r="0" b="0"/>
            <a:pathLst>
              <a:path w="137161" h="17146">
                <a:moveTo>
                  <a:pt x="0" y="17145"/>
                </a:moveTo>
                <a:lnTo>
                  <a:pt x="4551" y="17145"/>
                </a:lnTo>
                <a:lnTo>
                  <a:pt x="6843" y="16192"/>
                </a:lnTo>
                <a:lnTo>
                  <a:pt x="9324" y="14605"/>
                </a:lnTo>
                <a:lnTo>
                  <a:pt x="11931" y="12594"/>
                </a:lnTo>
                <a:lnTo>
                  <a:pt x="15574" y="11253"/>
                </a:lnTo>
                <a:lnTo>
                  <a:pt x="19908" y="10359"/>
                </a:lnTo>
                <a:lnTo>
                  <a:pt x="24701" y="9764"/>
                </a:lnTo>
                <a:lnTo>
                  <a:pt x="32660" y="9367"/>
                </a:lnTo>
                <a:lnTo>
                  <a:pt x="54203" y="8925"/>
                </a:lnTo>
                <a:lnTo>
                  <a:pt x="65663" y="7855"/>
                </a:lnTo>
                <a:lnTo>
                  <a:pt x="77112" y="6189"/>
                </a:lnTo>
                <a:lnTo>
                  <a:pt x="88555" y="4126"/>
                </a:lnTo>
                <a:lnTo>
                  <a:pt x="97137" y="2750"/>
                </a:lnTo>
                <a:lnTo>
                  <a:pt x="103810" y="1834"/>
                </a:lnTo>
                <a:lnTo>
                  <a:pt x="109212" y="1222"/>
                </a:lnTo>
                <a:lnTo>
                  <a:pt x="113765" y="815"/>
                </a:lnTo>
                <a:lnTo>
                  <a:pt x="117753" y="543"/>
                </a:lnTo>
                <a:lnTo>
                  <a:pt x="124725" y="241"/>
                </a:lnTo>
                <a:lnTo>
                  <a:pt x="13716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097"/>
          <p:cNvSpPr/>
          <p:nvPr/>
        </p:nvSpPr>
        <p:spPr>
          <a:xfrm>
            <a:off x="5558722" y="2657475"/>
            <a:ext cx="222001" cy="235442"/>
          </a:xfrm>
          <a:custGeom>
            <a:avLst/>
            <a:gdLst/>
            <a:ahLst/>
            <a:cxnLst/>
            <a:rect l="0" t="0" r="0" b="0"/>
            <a:pathLst>
              <a:path w="222001" h="235442">
                <a:moveTo>
                  <a:pt x="59123" y="0"/>
                </a:moveTo>
                <a:lnTo>
                  <a:pt x="47191" y="23863"/>
                </a:lnTo>
                <a:lnTo>
                  <a:pt x="43548" y="30196"/>
                </a:lnTo>
                <a:lnTo>
                  <a:pt x="39215" y="37276"/>
                </a:lnTo>
                <a:lnTo>
                  <a:pt x="34421" y="44853"/>
                </a:lnTo>
                <a:lnTo>
                  <a:pt x="30272" y="51809"/>
                </a:lnTo>
                <a:lnTo>
                  <a:pt x="26554" y="58352"/>
                </a:lnTo>
                <a:lnTo>
                  <a:pt x="23122" y="64618"/>
                </a:lnTo>
                <a:lnTo>
                  <a:pt x="18930" y="74511"/>
                </a:lnTo>
                <a:lnTo>
                  <a:pt x="14230" y="86822"/>
                </a:lnTo>
                <a:lnTo>
                  <a:pt x="9192" y="100743"/>
                </a:lnTo>
                <a:lnTo>
                  <a:pt x="5833" y="111930"/>
                </a:lnTo>
                <a:lnTo>
                  <a:pt x="3594" y="121292"/>
                </a:lnTo>
                <a:lnTo>
                  <a:pt x="2100" y="129439"/>
                </a:lnTo>
                <a:lnTo>
                  <a:pt x="1105" y="135822"/>
                </a:lnTo>
                <a:lnTo>
                  <a:pt x="442" y="141031"/>
                </a:lnTo>
                <a:lnTo>
                  <a:pt x="0" y="145455"/>
                </a:lnTo>
                <a:lnTo>
                  <a:pt x="658" y="152215"/>
                </a:lnTo>
                <a:lnTo>
                  <a:pt x="2048" y="160532"/>
                </a:lnTo>
                <a:lnTo>
                  <a:pt x="3928" y="169886"/>
                </a:lnTo>
                <a:lnTo>
                  <a:pt x="6134" y="178979"/>
                </a:lnTo>
                <a:lnTo>
                  <a:pt x="8557" y="187900"/>
                </a:lnTo>
                <a:lnTo>
                  <a:pt x="11125" y="196704"/>
                </a:lnTo>
                <a:lnTo>
                  <a:pt x="12837" y="203526"/>
                </a:lnTo>
                <a:lnTo>
                  <a:pt x="13978" y="209026"/>
                </a:lnTo>
                <a:lnTo>
                  <a:pt x="15809" y="220147"/>
                </a:lnTo>
                <a:lnTo>
                  <a:pt x="16127" y="226624"/>
                </a:lnTo>
                <a:lnTo>
                  <a:pt x="17123" y="229188"/>
                </a:lnTo>
                <a:lnTo>
                  <a:pt x="20771" y="234576"/>
                </a:lnTo>
                <a:lnTo>
                  <a:pt x="23077" y="235441"/>
                </a:lnTo>
                <a:lnTo>
                  <a:pt x="25568" y="235066"/>
                </a:lnTo>
                <a:lnTo>
                  <a:pt x="30874" y="233061"/>
                </a:lnTo>
                <a:lnTo>
                  <a:pt x="36408" y="232170"/>
                </a:lnTo>
                <a:lnTo>
                  <a:pt x="41122" y="230980"/>
                </a:lnTo>
                <a:lnTo>
                  <a:pt x="47123" y="229234"/>
                </a:lnTo>
                <a:lnTo>
                  <a:pt x="53980" y="227117"/>
                </a:lnTo>
                <a:lnTo>
                  <a:pt x="59504" y="224754"/>
                </a:lnTo>
                <a:lnTo>
                  <a:pt x="64140" y="222226"/>
                </a:lnTo>
                <a:lnTo>
                  <a:pt x="68182" y="219588"/>
                </a:lnTo>
                <a:lnTo>
                  <a:pt x="72782" y="217829"/>
                </a:lnTo>
                <a:lnTo>
                  <a:pt x="77754" y="216657"/>
                </a:lnTo>
                <a:lnTo>
                  <a:pt x="82974" y="215875"/>
                </a:lnTo>
                <a:lnTo>
                  <a:pt x="87406" y="214402"/>
                </a:lnTo>
                <a:lnTo>
                  <a:pt x="91313" y="212467"/>
                </a:lnTo>
                <a:lnTo>
                  <a:pt x="94870" y="210224"/>
                </a:lnTo>
                <a:lnTo>
                  <a:pt x="100099" y="208730"/>
                </a:lnTo>
                <a:lnTo>
                  <a:pt x="106443" y="207733"/>
                </a:lnTo>
                <a:lnTo>
                  <a:pt x="113529" y="207068"/>
                </a:lnTo>
                <a:lnTo>
                  <a:pt x="122064" y="204721"/>
                </a:lnTo>
                <a:lnTo>
                  <a:pt x="131564" y="201250"/>
                </a:lnTo>
                <a:lnTo>
                  <a:pt x="141707" y="197032"/>
                </a:lnTo>
                <a:lnTo>
                  <a:pt x="150373" y="194219"/>
                </a:lnTo>
                <a:lnTo>
                  <a:pt x="158056" y="192345"/>
                </a:lnTo>
                <a:lnTo>
                  <a:pt x="165084" y="191094"/>
                </a:lnTo>
                <a:lnTo>
                  <a:pt x="171673" y="189309"/>
                </a:lnTo>
                <a:lnTo>
                  <a:pt x="177971" y="187166"/>
                </a:lnTo>
                <a:lnTo>
                  <a:pt x="222000" y="18002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098"/>
          <p:cNvSpPr/>
          <p:nvPr/>
        </p:nvSpPr>
        <p:spPr>
          <a:xfrm>
            <a:off x="5789295" y="2828925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099"/>
          <p:cNvSpPr/>
          <p:nvPr/>
        </p:nvSpPr>
        <p:spPr>
          <a:xfrm>
            <a:off x="5677852" y="2777489"/>
            <a:ext cx="51436" cy="222887"/>
          </a:xfrm>
          <a:custGeom>
            <a:avLst/>
            <a:gdLst/>
            <a:ahLst/>
            <a:cxnLst/>
            <a:rect l="0" t="0" r="0" b="0"/>
            <a:pathLst>
              <a:path w="51436" h="222887">
                <a:moveTo>
                  <a:pt x="51435" y="0"/>
                </a:moveTo>
                <a:lnTo>
                  <a:pt x="46885" y="9102"/>
                </a:lnTo>
                <a:lnTo>
                  <a:pt x="44591" y="12736"/>
                </a:lnTo>
                <a:lnTo>
                  <a:pt x="42110" y="16111"/>
                </a:lnTo>
                <a:lnTo>
                  <a:pt x="39504" y="19313"/>
                </a:lnTo>
                <a:lnTo>
                  <a:pt x="37766" y="22401"/>
                </a:lnTo>
                <a:lnTo>
                  <a:pt x="36607" y="25412"/>
                </a:lnTo>
                <a:lnTo>
                  <a:pt x="35834" y="28371"/>
                </a:lnTo>
                <a:lnTo>
                  <a:pt x="34367" y="32249"/>
                </a:lnTo>
                <a:lnTo>
                  <a:pt x="32437" y="36740"/>
                </a:lnTo>
                <a:lnTo>
                  <a:pt x="30197" y="41638"/>
                </a:lnTo>
                <a:lnTo>
                  <a:pt x="27751" y="51572"/>
                </a:lnTo>
                <a:lnTo>
                  <a:pt x="25169" y="64861"/>
                </a:lnTo>
                <a:lnTo>
                  <a:pt x="19759" y="97408"/>
                </a:lnTo>
                <a:lnTo>
                  <a:pt x="14179" y="134098"/>
                </a:lnTo>
                <a:lnTo>
                  <a:pt x="12310" y="148454"/>
                </a:lnTo>
                <a:lnTo>
                  <a:pt x="11065" y="159929"/>
                </a:lnTo>
                <a:lnTo>
                  <a:pt x="10234" y="169484"/>
                </a:lnTo>
                <a:lnTo>
                  <a:pt x="8728" y="179665"/>
                </a:lnTo>
                <a:lnTo>
                  <a:pt x="6771" y="190262"/>
                </a:lnTo>
                <a:lnTo>
                  <a:pt x="0" y="222886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100"/>
          <p:cNvSpPr/>
          <p:nvPr/>
        </p:nvSpPr>
        <p:spPr>
          <a:xfrm>
            <a:off x="5789295" y="2597467"/>
            <a:ext cx="231458" cy="154306"/>
          </a:xfrm>
          <a:custGeom>
            <a:avLst/>
            <a:gdLst/>
            <a:ahLst/>
            <a:cxnLst/>
            <a:rect l="0" t="0" r="0" b="0"/>
            <a:pathLst>
              <a:path w="231458" h="154306">
                <a:moveTo>
                  <a:pt x="0" y="0"/>
                </a:moveTo>
                <a:lnTo>
                  <a:pt x="39236" y="0"/>
                </a:lnTo>
                <a:lnTo>
                  <a:pt x="50922" y="953"/>
                </a:lnTo>
                <a:lnTo>
                  <a:pt x="60618" y="2540"/>
                </a:lnTo>
                <a:lnTo>
                  <a:pt x="68987" y="4551"/>
                </a:lnTo>
                <a:lnTo>
                  <a:pt x="77424" y="5892"/>
                </a:lnTo>
                <a:lnTo>
                  <a:pt x="85906" y="6785"/>
                </a:lnTo>
                <a:lnTo>
                  <a:pt x="94418" y="7381"/>
                </a:lnTo>
                <a:lnTo>
                  <a:pt x="101045" y="8731"/>
                </a:lnTo>
                <a:lnTo>
                  <a:pt x="106416" y="10583"/>
                </a:lnTo>
                <a:lnTo>
                  <a:pt x="110949" y="12770"/>
                </a:lnTo>
                <a:lnTo>
                  <a:pt x="114923" y="15181"/>
                </a:lnTo>
                <a:lnTo>
                  <a:pt x="118525" y="17741"/>
                </a:lnTo>
                <a:lnTo>
                  <a:pt x="121879" y="20400"/>
                </a:lnTo>
                <a:lnTo>
                  <a:pt x="124115" y="24077"/>
                </a:lnTo>
                <a:lnTo>
                  <a:pt x="125605" y="28434"/>
                </a:lnTo>
                <a:lnTo>
                  <a:pt x="126600" y="33244"/>
                </a:lnTo>
                <a:lnTo>
                  <a:pt x="126309" y="37402"/>
                </a:lnTo>
                <a:lnTo>
                  <a:pt x="125164" y="41127"/>
                </a:lnTo>
                <a:lnTo>
                  <a:pt x="108384" y="74695"/>
                </a:lnTo>
                <a:lnTo>
                  <a:pt x="103688" y="81229"/>
                </a:lnTo>
                <a:lnTo>
                  <a:pt x="97701" y="88443"/>
                </a:lnTo>
                <a:lnTo>
                  <a:pt x="85332" y="102173"/>
                </a:lnTo>
                <a:lnTo>
                  <a:pt x="76660" y="111450"/>
                </a:lnTo>
                <a:lnTo>
                  <a:pt x="73015" y="118115"/>
                </a:lnTo>
                <a:lnTo>
                  <a:pt x="69631" y="126369"/>
                </a:lnTo>
                <a:lnTo>
                  <a:pt x="61908" y="148787"/>
                </a:lnTo>
                <a:lnTo>
                  <a:pt x="62227" y="150626"/>
                </a:lnTo>
                <a:lnTo>
                  <a:pt x="63392" y="151852"/>
                </a:lnTo>
                <a:lnTo>
                  <a:pt x="65121" y="152670"/>
                </a:lnTo>
                <a:lnTo>
                  <a:pt x="69583" y="153578"/>
                </a:lnTo>
                <a:lnTo>
                  <a:pt x="72106" y="153821"/>
                </a:lnTo>
                <a:lnTo>
                  <a:pt x="81408" y="153030"/>
                </a:lnTo>
                <a:lnTo>
                  <a:pt x="112064" y="149611"/>
                </a:lnTo>
                <a:lnTo>
                  <a:pt x="126144" y="148318"/>
                </a:lnTo>
                <a:lnTo>
                  <a:pt x="138388" y="147456"/>
                </a:lnTo>
                <a:lnTo>
                  <a:pt x="149409" y="146881"/>
                </a:lnTo>
                <a:lnTo>
                  <a:pt x="171814" y="146243"/>
                </a:lnTo>
                <a:lnTo>
                  <a:pt x="183122" y="146073"/>
                </a:lnTo>
                <a:lnTo>
                  <a:pt x="193519" y="146912"/>
                </a:lnTo>
                <a:lnTo>
                  <a:pt x="203308" y="148424"/>
                </a:lnTo>
                <a:lnTo>
                  <a:pt x="231457" y="15430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101"/>
          <p:cNvSpPr/>
          <p:nvPr/>
        </p:nvSpPr>
        <p:spPr>
          <a:xfrm>
            <a:off x="860107" y="3128962"/>
            <a:ext cx="180023" cy="497206"/>
          </a:xfrm>
          <a:custGeom>
            <a:avLst/>
            <a:gdLst/>
            <a:ahLst/>
            <a:cxnLst/>
            <a:rect l="0" t="0" r="0" b="0"/>
            <a:pathLst>
              <a:path w="180023" h="497206">
                <a:moveTo>
                  <a:pt x="180022" y="0"/>
                </a:moveTo>
                <a:lnTo>
                  <a:pt x="157880" y="14762"/>
                </a:lnTo>
                <a:lnTo>
                  <a:pt x="153354" y="18626"/>
                </a:lnTo>
                <a:lnTo>
                  <a:pt x="150813" y="20990"/>
                </a:lnTo>
                <a:lnTo>
                  <a:pt x="130291" y="41205"/>
                </a:lnTo>
                <a:lnTo>
                  <a:pt x="117494" y="53965"/>
                </a:lnTo>
                <a:lnTo>
                  <a:pt x="114524" y="57884"/>
                </a:lnTo>
                <a:lnTo>
                  <a:pt x="111592" y="62402"/>
                </a:lnTo>
                <a:lnTo>
                  <a:pt x="108685" y="67319"/>
                </a:lnTo>
                <a:lnTo>
                  <a:pt x="104841" y="72502"/>
                </a:lnTo>
                <a:lnTo>
                  <a:pt x="100374" y="77862"/>
                </a:lnTo>
                <a:lnTo>
                  <a:pt x="95491" y="83340"/>
                </a:lnTo>
                <a:lnTo>
                  <a:pt x="90331" y="87945"/>
                </a:lnTo>
                <a:lnTo>
                  <a:pt x="84985" y="91968"/>
                </a:lnTo>
                <a:lnTo>
                  <a:pt x="79517" y="95602"/>
                </a:lnTo>
                <a:lnTo>
                  <a:pt x="74919" y="98977"/>
                </a:lnTo>
                <a:lnTo>
                  <a:pt x="70901" y="102180"/>
                </a:lnTo>
                <a:lnTo>
                  <a:pt x="67270" y="105267"/>
                </a:lnTo>
                <a:lnTo>
                  <a:pt x="63896" y="109231"/>
                </a:lnTo>
                <a:lnTo>
                  <a:pt x="60695" y="113778"/>
                </a:lnTo>
                <a:lnTo>
                  <a:pt x="57608" y="118715"/>
                </a:lnTo>
                <a:lnTo>
                  <a:pt x="53646" y="123910"/>
                </a:lnTo>
                <a:lnTo>
                  <a:pt x="49099" y="129280"/>
                </a:lnTo>
                <a:lnTo>
                  <a:pt x="44162" y="134764"/>
                </a:lnTo>
                <a:lnTo>
                  <a:pt x="39919" y="141277"/>
                </a:lnTo>
                <a:lnTo>
                  <a:pt x="36138" y="148478"/>
                </a:lnTo>
                <a:lnTo>
                  <a:pt x="32664" y="156135"/>
                </a:lnTo>
                <a:lnTo>
                  <a:pt x="29396" y="162193"/>
                </a:lnTo>
                <a:lnTo>
                  <a:pt x="26265" y="167184"/>
                </a:lnTo>
                <a:lnTo>
                  <a:pt x="23225" y="171463"/>
                </a:lnTo>
                <a:lnTo>
                  <a:pt x="19847" y="181299"/>
                </a:lnTo>
                <a:lnTo>
                  <a:pt x="18946" y="186588"/>
                </a:lnTo>
                <a:lnTo>
                  <a:pt x="15406" y="195006"/>
                </a:lnTo>
                <a:lnTo>
                  <a:pt x="10657" y="203827"/>
                </a:lnTo>
                <a:lnTo>
                  <a:pt x="5371" y="217272"/>
                </a:lnTo>
                <a:lnTo>
                  <a:pt x="1591" y="231805"/>
                </a:lnTo>
                <a:lnTo>
                  <a:pt x="314" y="246202"/>
                </a:lnTo>
                <a:lnTo>
                  <a:pt x="93" y="260062"/>
                </a:lnTo>
                <a:lnTo>
                  <a:pt x="0" y="353850"/>
                </a:lnTo>
                <a:lnTo>
                  <a:pt x="952" y="356867"/>
                </a:lnTo>
                <a:lnTo>
                  <a:pt x="4551" y="362760"/>
                </a:lnTo>
                <a:lnTo>
                  <a:pt x="9325" y="371094"/>
                </a:lnTo>
                <a:lnTo>
                  <a:pt x="13669" y="380196"/>
                </a:lnTo>
                <a:lnTo>
                  <a:pt x="17068" y="390675"/>
                </a:lnTo>
                <a:lnTo>
                  <a:pt x="21238" y="396836"/>
                </a:lnTo>
                <a:lnTo>
                  <a:pt x="25785" y="402661"/>
                </a:lnTo>
                <a:lnTo>
                  <a:pt x="29875" y="406926"/>
                </a:lnTo>
                <a:lnTo>
                  <a:pt x="45834" y="423012"/>
                </a:lnTo>
                <a:lnTo>
                  <a:pt x="50559" y="426788"/>
                </a:lnTo>
                <a:lnTo>
                  <a:pt x="56566" y="431211"/>
                </a:lnTo>
                <a:lnTo>
                  <a:pt x="63428" y="436063"/>
                </a:lnTo>
                <a:lnTo>
                  <a:pt x="68955" y="440252"/>
                </a:lnTo>
                <a:lnTo>
                  <a:pt x="73593" y="443996"/>
                </a:lnTo>
                <a:lnTo>
                  <a:pt x="77637" y="447445"/>
                </a:lnTo>
                <a:lnTo>
                  <a:pt x="80333" y="450697"/>
                </a:lnTo>
                <a:lnTo>
                  <a:pt x="83328" y="456850"/>
                </a:lnTo>
                <a:lnTo>
                  <a:pt x="85080" y="458872"/>
                </a:lnTo>
                <a:lnTo>
                  <a:pt x="87200" y="460220"/>
                </a:lnTo>
                <a:lnTo>
                  <a:pt x="89566" y="461118"/>
                </a:lnTo>
                <a:lnTo>
                  <a:pt x="94734" y="464657"/>
                </a:lnTo>
                <a:lnTo>
                  <a:pt x="97446" y="466934"/>
                </a:lnTo>
                <a:lnTo>
                  <a:pt x="100207" y="468452"/>
                </a:lnTo>
                <a:lnTo>
                  <a:pt x="105814" y="470138"/>
                </a:lnTo>
                <a:lnTo>
                  <a:pt x="107690" y="471541"/>
                </a:lnTo>
                <a:lnTo>
                  <a:pt x="108941" y="473428"/>
                </a:lnTo>
                <a:lnTo>
                  <a:pt x="110331" y="478065"/>
                </a:lnTo>
                <a:lnTo>
                  <a:pt x="110701" y="480635"/>
                </a:lnTo>
                <a:lnTo>
                  <a:pt x="120015" y="49720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102"/>
          <p:cNvSpPr/>
          <p:nvPr/>
        </p:nvSpPr>
        <p:spPr>
          <a:xfrm>
            <a:off x="1083877" y="3218320"/>
            <a:ext cx="144848" cy="262116"/>
          </a:xfrm>
          <a:custGeom>
            <a:avLst/>
            <a:gdLst/>
            <a:ahLst/>
            <a:cxnLst/>
            <a:rect l="0" t="0" r="0" b="0"/>
            <a:pathLst>
              <a:path w="144848" h="262116">
                <a:moveTo>
                  <a:pt x="16260" y="4940"/>
                </a:moveTo>
                <a:lnTo>
                  <a:pt x="29912" y="389"/>
                </a:lnTo>
                <a:lnTo>
                  <a:pt x="33934" y="0"/>
                </a:lnTo>
                <a:lnTo>
                  <a:pt x="36615" y="694"/>
                </a:lnTo>
                <a:lnTo>
                  <a:pt x="38403" y="2109"/>
                </a:lnTo>
                <a:lnTo>
                  <a:pt x="41499" y="3053"/>
                </a:lnTo>
                <a:lnTo>
                  <a:pt x="45469" y="3682"/>
                </a:lnTo>
                <a:lnTo>
                  <a:pt x="50020" y="4101"/>
                </a:lnTo>
                <a:lnTo>
                  <a:pt x="53054" y="5333"/>
                </a:lnTo>
                <a:lnTo>
                  <a:pt x="55077" y="7107"/>
                </a:lnTo>
                <a:lnTo>
                  <a:pt x="58277" y="11618"/>
                </a:lnTo>
                <a:lnTo>
                  <a:pt x="60464" y="14154"/>
                </a:lnTo>
                <a:lnTo>
                  <a:pt x="62874" y="16798"/>
                </a:lnTo>
                <a:lnTo>
                  <a:pt x="64481" y="21417"/>
                </a:lnTo>
                <a:lnTo>
                  <a:pt x="65552" y="27355"/>
                </a:lnTo>
                <a:lnTo>
                  <a:pt x="66267" y="34171"/>
                </a:lnTo>
                <a:lnTo>
                  <a:pt x="65790" y="40619"/>
                </a:lnTo>
                <a:lnTo>
                  <a:pt x="64520" y="46824"/>
                </a:lnTo>
                <a:lnTo>
                  <a:pt x="62721" y="52865"/>
                </a:lnTo>
                <a:lnTo>
                  <a:pt x="60569" y="58797"/>
                </a:lnTo>
                <a:lnTo>
                  <a:pt x="58182" y="64657"/>
                </a:lnTo>
                <a:lnTo>
                  <a:pt x="55638" y="70469"/>
                </a:lnTo>
                <a:lnTo>
                  <a:pt x="50271" y="82006"/>
                </a:lnTo>
                <a:lnTo>
                  <a:pt x="47507" y="87750"/>
                </a:lnTo>
                <a:lnTo>
                  <a:pt x="43759" y="94437"/>
                </a:lnTo>
                <a:lnTo>
                  <a:pt x="39355" y="101752"/>
                </a:lnTo>
                <a:lnTo>
                  <a:pt x="34514" y="109486"/>
                </a:lnTo>
                <a:lnTo>
                  <a:pt x="30334" y="116547"/>
                </a:lnTo>
                <a:lnTo>
                  <a:pt x="26595" y="123160"/>
                </a:lnTo>
                <a:lnTo>
                  <a:pt x="23150" y="129473"/>
                </a:lnTo>
                <a:lnTo>
                  <a:pt x="18948" y="138444"/>
                </a:lnTo>
                <a:lnTo>
                  <a:pt x="9200" y="161112"/>
                </a:lnTo>
                <a:lnTo>
                  <a:pt x="5838" y="170015"/>
                </a:lnTo>
                <a:lnTo>
                  <a:pt x="3597" y="176902"/>
                </a:lnTo>
                <a:lnTo>
                  <a:pt x="2103" y="182446"/>
                </a:lnTo>
                <a:lnTo>
                  <a:pt x="1107" y="188048"/>
                </a:lnTo>
                <a:lnTo>
                  <a:pt x="443" y="193687"/>
                </a:lnTo>
                <a:lnTo>
                  <a:pt x="0" y="199351"/>
                </a:lnTo>
                <a:lnTo>
                  <a:pt x="658" y="203127"/>
                </a:lnTo>
                <a:lnTo>
                  <a:pt x="2048" y="205645"/>
                </a:lnTo>
                <a:lnTo>
                  <a:pt x="6134" y="209394"/>
                </a:lnTo>
                <a:lnTo>
                  <a:pt x="11124" y="214236"/>
                </a:lnTo>
                <a:lnTo>
                  <a:pt x="13789" y="215908"/>
                </a:lnTo>
                <a:lnTo>
                  <a:pt x="16517" y="217023"/>
                </a:lnTo>
                <a:lnTo>
                  <a:pt x="19289" y="217766"/>
                </a:lnTo>
                <a:lnTo>
                  <a:pt x="23042" y="218261"/>
                </a:lnTo>
                <a:lnTo>
                  <a:pt x="27449" y="218591"/>
                </a:lnTo>
                <a:lnTo>
                  <a:pt x="32292" y="218812"/>
                </a:lnTo>
                <a:lnTo>
                  <a:pt x="36473" y="219911"/>
                </a:lnTo>
                <a:lnTo>
                  <a:pt x="40213" y="221596"/>
                </a:lnTo>
                <a:lnTo>
                  <a:pt x="43658" y="223673"/>
                </a:lnTo>
                <a:lnTo>
                  <a:pt x="50718" y="225057"/>
                </a:lnTo>
                <a:lnTo>
                  <a:pt x="60187" y="225979"/>
                </a:lnTo>
                <a:lnTo>
                  <a:pt x="71262" y="226594"/>
                </a:lnTo>
                <a:lnTo>
                  <a:pt x="79598" y="227957"/>
                </a:lnTo>
                <a:lnTo>
                  <a:pt x="86108" y="229818"/>
                </a:lnTo>
                <a:lnTo>
                  <a:pt x="91400" y="232011"/>
                </a:lnTo>
                <a:lnTo>
                  <a:pt x="97786" y="234426"/>
                </a:lnTo>
                <a:lnTo>
                  <a:pt x="123198" y="243393"/>
                </a:lnTo>
                <a:lnTo>
                  <a:pt x="125652" y="243919"/>
                </a:lnTo>
                <a:lnTo>
                  <a:pt x="128241" y="244269"/>
                </a:lnTo>
                <a:lnTo>
                  <a:pt x="130919" y="244503"/>
                </a:lnTo>
                <a:lnTo>
                  <a:pt x="133657" y="245611"/>
                </a:lnTo>
                <a:lnTo>
                  <a:pt x="136434" y="247302"/>
                </a:lnTo>
                <a:lnTo>
                  <a:pt x="139239" y="249382"/>
                </a:lnTo>
                <a:lnTo>
                  <a:pt x="141108" y="251721"/>
                </a:lnTo>
                <a:lnTo>
                  <a:pt x="142355" y="254233"/>
                </a:lnTo>
                <a:lnTo>
                  <a:pt x="144847" y="26211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103"/>
          <p:cNvSpPr/>
          <p:nvPr/>
        </p:nvSpPr>
        <p:spPr>
          <a:xfrm>
            <a:off x="1358019" y="3214792"/>
            <a:ext cx="143729" cy="239926"/>
          </a:xfrm>
          <a:custGeom>
            <a:avLst/>
            <a:gdLst/>
            <a:ahLst/>
            <a:cxnLst/>
            <a:rect l="0" t="0" r="0" b="0"/>
            <a:pathLst>
              <a:path w="143729" h="239926">
                <a:moveTo>
                  <a:pt x="102163" y="8468"/>
                </a:moveTo>
                <a:lnTo>
                  <a:pt x="79409" y="3917"/>
                </a:lnTo>
                <a:lnTo>
                  <a:pt x="71753" y="2576"/>
                </a:lnTo>
                <a:lnTo>
                  <a:pt x="65698" y="1682"/>
                </a:lnTo>
                <a:lnTo>
                  <a:pt x="60708" y="1087"/>
                </a:lnTo>
                <a:lnTo>
                  <a:pt x="53571" y="690"/>
                </a:lnTo>
                <a:lnTo>
                  <a:pt x="22081" y="0"/>
                </a:lnTo>
                <a:lnTo>
                  <a:pt x="20200" y="917"/>
                </a:lnTo>
                <a:lnTo>
                  <a:pt x="18946" y="2482"/>
                </a:lnTo>
                <a:lnTo>
                  <a:pt x="18110" y="4477"/>
                </a:lnTo>
                <a:lnTo>
                  <a:pt x="16933" y="11836"/>
                </a:lnTo>
                <a:lnTo>
                  <a:pt x="16658" y="17267"/>
                </a:lnTo>
                <a:lnTo>
                  <a:pt x="16536" y="22856"/>
                </a:lnTo>
                <a:lnTo>
                  <a:pt x="16482" y="28515"/>
                </a:lnTo>
                <a:lnTo>
                  <a:pt x="14562" y="35168"/>
                </a:lnTo>
                <a:lnTo>
                  <a:pt x="11377" y="44365"/>
                </a:lnTo>
                <a:lnTo>
                  <a:pt x="7349" y="55259"/>
                </a:lnTo>
                <a:lnTo>
                  <a:pt x="4664" y="63474"/>
                </a:lnTo>
                <a:lnTo>
                  <a:pt x="2874" y="69904"/>
                </a:lnTo>
                <a:lnTo>
                  <a:pt x="1680" y="75142"/>
                </a:lnTo>
                <a:lnTo>
                  <a:pt x="884" y="80540"/>
                </a:lnTo>
                <a:lnTo>
                  <a:pt x="354" y="86043"/>
                </a:lnTo>
                <a:lnTo>
                  <a:pt x="0" y="91618"/>
                </a:lnTo>
                <a:lnTo>
                  <a:pt x="717" y="96286"/>
                </a:lnTo>
                <a:lnTo>
                  <a:pt x="2147" y="100350"/>
                </a:lnTo>
                <a:lnTo>
                  <a:pt x="4053" y="104013"/>
                </a:lnTo>
                <a:lnTo>
                  <a:pt x="6276" y="106454"/>
                </a:lnTo>
                <a:lnTo>
                  <a:pt x="8711" y="108082"/>
                </a:lnTo>
                <a:lnTo>
                  <a:pt x="11287" y="109167"/>
                </a:lnTo>
                <a:lnTo>
                  <a:pt x="13956" y="109891"/>
                </a:lnTo>
                <a:lnTo>
                  <a:pt x="16689" y="110373"/>
                </a:lnTo>
                <a:lnTo>
                  <a:pt x="19463" y="110694"/>
                </a:lnTo>
                <a:lnTo>
                  <a:pt x="23217" y="111861"/>
                </a:lnTo>
                <a:lnTo>
                  <a:pt x="27625" y="113592"/>
                </a:lnTo>
                <a:lnTo>
                  <a:pt x="32468" y="115698"/>
                </a:lnTo>
                <a:lnTo>
                  <a:pt x="37602" y="117102"/>
                </a:lnTo>
                <a:lnTo>
                  <a:pt x="42930" y="118038"/>
                </a:lnTo>
                <a:lnTo>
                  <a:pt x="56067" y="119540"/>
                </a:lnTo>
                <a:lnTo>
                  <a:pt x="59050" y="119664"/>
                </a:lnTo>
                <a:lnTo>
                  <a:pt x="67444" y="119800"/>
                </a:lnTo>
                <a:lnTo>
                  <a:pt x="71397" y="120790"/>
                </a:lnTo>
                <a:lnTo>
                  <a:pt x="74985" y="122401"/>
                </a:lnTo>
                <a:lnTo>
                  <a:pt x="78329" y="124428"/>
                </a:lnTo>
                <a:lnTo>
                  <a:pt x="81511" y="125780"/>
                </a:lnTo>
                <a:lnTo>
                  <a:pt x="84585" y="126681"/>
                </a:lnTo>
                <a:lnTo>
                  <a:pt x="87587" y="127281"/>
                </a:lnTo>
                <a:lnTo>
                  <a:pt x="90541" y="127682"/>
                </a:lnTo>
                <a:lnTo>
                  <a:pt x="93462" y="127949"/>
                </a:lnTo>
                <a:lnTo>
                  <a:pt x="96362" y="128127"/>
                </a:lnTo>
                <a:lnTo>
                  <a:pt x="99249" y="129198"/>
                </a:lnTo>
                <a:lnTo>
                  <a:pt x="102125" y="130865"/>
                </a:lnTo>
                <a:lnTo>
                  <a:pt x="104995" y="132928"/>
                </a:lnTo>
                <a:lnTo>
                  <a:pt x="132374" y="151454"/>
                </a:lnTo>
                <a:lnTo>
                  <a:pt x="133734" y="154275"/>
                </a:lnTo>
                <a:lnTo>
                  <a:pt x="134640" y="158060"/>
                </a:lnTo>
                <a:lnTo>
                  <a:pt x="135244" y="162488"/>
                </a:lnTo>
                <a:lnTo>
                  <a:pt x="138456" y="169949"/>
                </a:lnTo>
                <a:lnTo>
                  <a:pt x="143728" y="177948"/>
                </a:lnTo>
                <a:lnTo>
                  <a:pt x="141909" y="184123"/>
                </a:lnTo>
                <a:lnTo>
                  <a:pt x="140090" y="188436"/>
                </a:lnTo>
                <a:lnTo>
                  <a:pt x="137925" y="191311"/>
                </a:lnTo>
                <a:lnTo>
                  <a:pt x="135529" y="193229"/>
                </a:lnTo>
                <a:lnTo>
                  <a:pt x="132980" y="194506"/>
                </a:lnTo>
                <a:lnTo>
                  <a:pt x="131280" y="196311"/>
                </a:lnTo>
                <a:lnTo>
                  <a:pt x="130147" y="198467"/>
                </a:lnTo>
                <a:lnTo>
                  <a:pt x="129391" y="200856"/>
                </a:lnTo>
                <a:lnTo>
                  <a:pt x="126012" y="206051"/>
                </a:lnTo>
                <a:lnTo>
                  <a:pt x="123777" y="208770"/>
                </a:lnTo>
                <a:lnTo>
                  <a:pt x="119430" y="210583"/>
                </a:lnTo>
                <a:lnTo>
                  <a:pt x="113674" y="211791"/>
                </a:lnTo>
                <a:lnTo>
                  <a:pt x="106980" y="212597"/>
                </a:lnTo>
                <a:lnTo>
                  <a:pt x="100612" y="214086"/>
                </a:lnTo>
                <a:lnTo>
                  <a:pt x="94461" y="216031"/>
                </a:lnTo>
                <a:lnTo>
                  <a:pt x="88456" y="218281"/>
                </a:lnTo>
                <a:lnTo>
                  <a:pt x="83500" y="220733"/>
                </a:lnTo>
                <a:lnTo>
                  <a:pt x="79244" y="223321"/>
                </a:lnTo>
                <a:lnTo>
                  <a:pt x="75453" y="225998"/>
                </a:lnTo>
                <a:lnTo>
                  <a:pt x="70069" y="228735"/>
                </a:lnTo>
                <a:lnTo>
                  <a:pt x="63622" y="231513"/>
                </a:lnTo>
                <a:lnTo>
                  <a:pt x="33583" y="23992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104"/>
          <p:cNvSpPr/>
          <p:nvPr/>
        </p:nvSpPr>
        <p:spPr>
          <a:xfrm>
            <a:off x="1571624" y="3326161"/>
            <a:ext cx="222886" cy="15922"/>
          </a:xfrm>
          <a:custGeom>
            <a:avLst/>
            <a:gdLst/>
            <a:ahLst/>
            <a:cxnLst/>
            <a:rect l="0" t="0" r="0" b="0"/>
            <a:pathLst>
              <a:path w="222886" h="15922">
                <a:moveTo>
                  <a:pt x="0" y="8541"/>
                </a:moveTo>
                <a:lnTo>
                  <a:pt x="0" y="3990"/>
                </a:lnTo>
                <a:lnTo>
                  <a:pt x="953" y="2650"/>
                </a:lnTo>
                <a:lnTo>
                  <a:pt x="2540" y="1756"/>
                </a:lnTo>
                <a:lnTo>
                  <a:pt x="4551" y="1160"/>
                </a:lnTo>
                <a:lnTo>
                  <a:pt x="6844" y="763"/>
                </a:lnTo>
                <a:lnTo>
                  <a:pt x="11932" y="322"/>
                </a:lnTo>
                <a:lnTo>
                  <a:pt x="22449" y="125"/>
                </a:lnTo>
                <a:lnTo>
                  <a:pt x="43381" y="0"/>
                </a:lnTo>
                <a:lnTo>
                  <a:pt x="47971" y="942"/>
                </a:lnTo>
                <a:lnTo>
                  <a:pt x="52936" y="2523"/>
                </a:lnTo>
                <a:lnTo>
                  <a:pt x="58151" y="4529"/>
                </a:lnTo>
                <a:lnTo>
                  <a:pt x="63532" y="5866"/>
                </a:lnTo>
                <a:lnTo>
                  <a:pt x="69025" y="6758"/>
                </a:lnTo>
                <a:lnTo>
                  <a:pt x="74592" y="7352"/>
                </a:lnTo>
                <a:lnTo>
                  <a:pt x="80208" y="7749"/>
                </a:lnTo>
                <a:lnTo>
                  <a:pt x="85857" y="8013"/>
                </a:lnTo>
                <a:lnTo>
                  <a:pt x="97214" y="8306"/>
                </a:lnTo>
                <a:lnTo>
                  <a:pt x="130946" y="8532"/>
                </a:lnTo>
                <a:lnTo>
                  <a:pt x="134922" y="9488"/>
                </a:lnTo>
                <a:lnTo>
                  <a:pt x="139479" y="11077"/>
                </a:lnTo>
                <a:lnTo>
                  <a:pt x="144421" y="13089"/>
                </a:lnTo>
                <a:lnTo>
                  <a:pt x="148668" y="14431"/>
                </a:lnTo>
                <a:lnTo>
                  <a:pt x="152452" y="15325"/>
                </a:lnTo>
                <a:lnTo>
                  <a:pt x="155927" y="15921"/>
                </a:lnTo>
                <a:lnTo>
                  <a:pt x="160149" y="15366"/>
                </a:lnTo>
                <a:lnTo>
                  <a:pt x="164869" y="14044"/>
                </a:lnTo>
                <a:lnTo>
                  <a:pt x="169920" y="12210"/>
                </a:lnTo>
                <a:lnTo>
                  <a:pt x="174240" y="10987"/>
                </a:lnTo>
                <a:lnTo>
                  <a:pt x="178073" y="10171"/>
                </a:lnTo>
                <a:lnTo>
                  <a:pt x="181580" y="9628"/>
                </a:lnTo>
                <a:lnTo>
                  <a:pt x="185824" y="9266"/>
                </a:lnTo>
                <a:lnTo>
                  <a:pt x="190558" y="9024"/>
                </a:lnTo>
                <a:lnTo>
                  <a:pt x="203782" y="8684"/>
                </a:lnTo>
                <a:lnTo>
                  <a:pt x="222885" y="8541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105"/>
          <p:cNvSpPr/>
          <p:nvPr/>
        </p:nvSpPr>
        <p:spPr>
          <a:xfrm>
            <a:off x="1657350" y="3248977"/>
            <a:ext cx="51435" cy="197169"/>
          </a:xfrm>
          <a:custGeom>
            <a:avLst/>
            <a:gdLst/>
            <a:ahLst/>
            <a:cxnLst/>
            <a:rect l="0" t="0" r="0" b="0"/>
            <a:pathLst>
              <a:path w="51435" h="197169">
                <a:moveTo>
                  <a:pt x="51434" y="0"/>
                </a:moveTo>
                <a:lnTo>
                  <a:pt x="46884" y="9102"/>
                </a:lnTo>
                <a:lnTo>
                  <a:pt x="45543" y="13688"/>
                </a:lnTo>
                <a:lnTo>
                  <a:pt x="44649" y="18650"/>
                </a:lnTo>
                <a:lnTo>
                  <a:pt x="44054" y="23863"/>
                </a:lnTo>
                <a:lnTo>
                  <a:pt x="42704" y="28291"/>
                </a:lnTo>
                <a:lnTo>
                  <a:pt x="40851" y="32196"/>
                </a:lnTo>
                <a:lnTo>
                  <a:pt x="38664" y="35751"/>
                </a:lnTo>
                <a:lnTo>
                  <a:pt x="36253" y="40979"/>
                </a:lnTo>
                <a:lnTo>
                  <a:pt x="33694" y="47322"/>
                </a:lnTo>
                <a:lnTo>
                  <a:pt x="31035" y="54408"/>
                </a:lnTo>
                <a:lnTo>
                  <a:pt x="18191" y="91686"/>
                </a:lnTo>
                <a:lnTo>
                  <a:pt x="14985" y="102082"/>
                </a:lnTo>
                <a:lnTo>
                  <a:pt x="12847" y="109964"/>
                </a:lnTo>
                <a:lnTo>
                  <a:pt x="11422" y="116172"/>
                </a:lnTo>
                <a:lnTo>
                  <a:pt x="10472" y="121263"/>
                </a:lnTo>
                <a:lnTo>
                  <a:pt x="9839" y="125610"/>
                </a:lnTo>
                <a:lnTo>
                  <a:pt x="9416" y="129460"/>
                </a:lnTo>
                <a:lnTo>
                  <a:pt x="9135" y="133932"/>
                </a:lnTo>
                <a:lnTo>
                  <a:pt x="8947" y="138818"/>
                </a:lnTo>
                <a:lnTo>
                  <a:pt x="8646" y="155796"/>
                </a:lnTo>
                <a:lnTo>
                  <a:pt x="7669" y="159109"/>
                </a:lnTo>
                <a:lnTo>
                  <a:pt x="6065" y="162270"/>
                </a:lnTo>
                <a:lnTo>
                  <a:pt x="4043" y="165330"/>
                </a:lnTo>
                <a:lnTo>
                  <a:pt x="2695" y="168323"/>
                </a:lnTo>
                <a:lnTo>
                  <a:pt x="1198" y="174188"/>
                </a:lnTo>
                <a:lnTo>
                  <a:pt x="532" y="179969"/>
                </a:lnTo>
                <a:lnTo>
                  <a:pt x="236" y="185714"/>
                </a:lnTo>
                <a:lnTo>
                  <a:pt x="0" y="19716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106"/>
          <p:cNvSpPr/>
          <p:nvPr/>
        </p:nvSpPr>
        <p:spPr>
          <a:xfrm>
            <a:off x="1957387" y="3206114"/>
            <a:ext cx="34291" cy="222887"/>
          </a:xfrm>
          <a:custGeom>
            <a:avLst/>
            <a:gdLst/>
            <a:ahLst/>
            <a:cxnLst/>
            <a:rect l="0" t="0" r="0" b="0"/>
            <a:pathLst>
              <a:path w="34291" h="222887">
                <a:moveTo>
                  <a:pt x="34290" y="0"/>
                </a:moveTo>
                <a:lnTo>
                  <a:pt x="29739" y="9102"/>
                </a:lnTo>
                <a:lnTo>
                  <a:pt x="28398" y="18451"/>
                </a:lnTo>
                <a:lnTo>
                  <a:pt x="27505" y="31351"/>
                </a:lnTo>
                <a:lnTo>
                  <a:pt x="26909" y="46618"/>
                </a:lnTo>
                <a:lnTo>
                  <a:pt x="25559" y="63464"/>
                </a:lnTo>
                <a:lnTo>
                  <a:pt x="21520" y="99962"/>
                </a:lnTo>
                <a:lnTo>
                  <a:pt x="13890" y="157994"/>
                </a:lnTo>
                <a:lnTo>
                  <a:pt x="12118" y="173910"/>
                </a:lnTo>
                <a:lnTo>
                  <a:pt x="10936" y="187378"/>
                </a:lnTo>
                <a:lnTo>
                  <a:pt x="0" y="222886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107"/>
          <p:cNvSpPr/>
          <p:nvPr/>
        </p:nvSpPr>
        <p:spPr>
          <a:xfrm>
            <a:off x="2068829" y="3215145"/>
            <a:ext cx="171091" cy="170993"/>
          </a:xfrm>
          <a:custGeom>
            <a:avLst/>
            <a:gdLst/>
            <a:ahLst/>
            <a:cxnLst/>
            <a:rect l="0" t="0" r="0" b="0"/>
            <a:pathLst>
              <a:path w="171091" h="170993">
                <a:moveTo>
                  <a:pt x="0" y="16687"/>
                </a:moveTo>
                <a:lnTo>
                  <a:pt x="9102" y="12136"/>
                </a:lnTo>
                <a:lnTo>
                  <a:pt x="12736" y="9843"/>
                </a:lnTo>
                <a:lnTo>
                  <a:pt x="16111" y="7362"/>
                </a:lnTo>
                <a:lnTo>
                  <a:pt x="19313" y="4755"/>
                </a:lnTo>
                <a:lnTo>
                  <a:pt x="24306" y="3018"/>
                </a:lnTo>
                <a:lnTo>
                  <a:pt x="30491" y="1859"/>
                </a:lnTo>
                <a:lnTo>
                  <a:pt x="37473" y="1087"/>
                </a:lnTo>
                <a:lnTo>
                  <a:pt x="45937" y="572"/>
                </a:lnTo>
                <a:lnTo>
                  <a:pt x="65502" y="0"/>
                </a:lnTo>
                <a:lnTo>
                  <a:pt x="73196" y="800"/>
                </a:lnTo>
                <a:lnTo>
                  <a:pt x="79277" y="2286"/>
                </a:lnTo>
                <a:lnTo>
                  <a:pt x="91331" y="6963"/>
                </a:lnTo>
                <a:lnTo>
                  <a:pt x="91367" y="9252"/>
                </a:lnTo>
                <a:lnTo>
                  <a:pt x="90439" y="12683"/>
                </a:lnTo>
                <a:lnTo>
                  <a:pt x="88868" y="16875"/>
                </a:lnTo>
                <a:lnTo>
                  <a:pt x="86868" y="21575"/>
                </a:lnTo>
                <a:lnTo>
                  <a:pt x="82106" y="31877"/>
                </a:lnTo>
                <a:lnTo>
                  <a:pt x="79503" y="36339"/>
                </a:lnTo>
                <a:lnTo>
                  <a:pt x="76814" y="40265"/>
                </a:lnTo>
                <a:lnTo>
                  <a:pt x="74070" y="43836"/>
                </a:lnTo>
                <a:lnTo>
                  <a:pt x="71288" y="47169"/>
                </a:lnTo>
                <a:lnTo>
                  <a:pt x="68480" y="50344"/>
                </a:lnTo>
                <a:lnTo>
                  <a:pt x="65656" y="53412"/>
                </a:lnTo>
                <a:lnTo>
                  <a:pt x="62821" y="58316"/>
                </a:lnTo>
                <a:lnTo>
                  <a:pt x="59978" y="64442"/>
                </a:lnTo>
                <a:lnTo>
                  <a:pt x="57131" y="71384"/>
                </a:lnTo>
                <a:lnTo>
                  <a:pt x="54280" y="77917"/>
                </a:lnTo>
                <a:lnTo>
                  <a:pt x="48572" y="90255"/>
                </a:lnTo>
                <a:lnTo>
                  <a:pt x="44764" y="97165"/>
                </a:lnTo>
                <a:lnTo>
                  <a:pt x="40320" y="104629"/>
                </a:lnTo>
                <a:lnTo>
                  <a:pt x="35453" y="112462"/>
                </a:lnTo>
                <a:lnTo>
                  <a:pt x="31255" y="118637"/>
                </a:lnTo>
                <a:lnTo>
                  <a:pt x="27505" y="123707"/>
                </a:lnTo>
                <a:lnTo>
                  <a:pt x="24051" y="128038"/>
                </a:lnTo>
                <a:lnTo>
                  <a:pt x="21749" y="131879"/>
                </a:lnTo>
                <a:lnTo>
                  <a:pt x="20215" y="135391"/>
                </a:lnTo>
                <a:lnTo>
                  <a:pt x="17752" y="143322"/>
                </a:lnTo>
                <a:lnTo>
                  <a:pt x="18502" y="143973"/>
                </a:lnTo>
                <a:lnTo>
                  <a:pt x="21876" y="144696"/>
                </a:lnTo>
                <a:lnTo>
                  <a:pt x="26550" y="147558"/>
                </a:lnTo>
                <a:lnTo>
                  <a:pt x="29130" y="149654"/>
                </a:lnTo>
                <a:lnTo>
                  <a:pt x="31803" y="150099"/>
                </a:lnTo>
                <a:lnTo>
                  <a:pt x="34537" y="149444"/>
                </a:lnTo>
                <a:lnTo>
                  <a:pt x="37312" y="148054"/>
                </a:lnTo>
                <a:lnTo>
                  <a:pt x="41067" y="147128"/>
                </a:lnTo>
                <a:lnTo>
                  <a:pt x="45476" y="146510"/>
                </a:lnTo>
                <a:lnTo>
                  <a:pt x="50320" y="146098"/>
                </a:lnTo>
                <a:lnTo>
                  <a:pt x="98095" y="140967"/>
                </a:lnTo>
                <a:lnTo>
                  <a:pt x="113022" y="140498"/>
                </a:lnTo>
                <a:lnTo>
                  <a:pt x="124878" y="141138"/>
                </a:lnTo>
                <a:lnTo>
                  <a:pt x="134687" y="142517"/>
                </a:lnTo>
                <a:lnTo>
                  <a:pt x="143131" y="143436"/>
                </a:lnTo>
                <a:lnTo>
                  <a:pt x="150666" y="144049"/>
                </a:lnTo>
                <a:lnTo>
                  <a:pt x="157594" y="144458"/>
                </a:lnTo>
                <a:lnTo>
                  <a:pt x="162213" y="145682"/>
                </a:lnTo>
                <a:lnTo>
                  <a:pt x="165292" y="147452"/>
                </a:lnTo>
                <a:lnTo>
                  <a:pt x="170234" y="152584"/>
                </a:lnTo>
                <a:lnTo>
                  <a:pt x="170910" y="155825"/>
                </a:lnTo>
                <a:lnTo>
                  <a:pt x="171090" y="158024"/>
                </a:lnTo>
                <a:lnTo>
                  <a:pt x="170258" y="160441"/>
                </a:lnTo>
                <a:lnTo>
                  <a:pt x="168750" y="163006"/>
                </a:lnTo>
                <a:lnTo>
                  <a:pt x="162878" y="17099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108"/>
          <p:cNvSpPr/>
          <p:nvPr/>
        </p:nvSpPr>
        <p:spPr>
          <a:xfrm>
            <a:off x="2308859" y="3283267"/>
            <a:ext cx="128589" cy="8574"/>
          </a:xfrm>
          <a:custGeom>
            <a:avLst/>
            <a:gdLst/>
            <a:ahLst/>
            <a:cxnLst/>
            <a:rect l="0" t="0" r="0" b="0"/>
            <a:pathLst>
              <a:path w="128589" h="8574">
                <a:moveTo>
                  <a:pt x="0" y="0"/>
                </a:moveTo>
                <a:lnTo>
                  <a:pt x="38626" y="0"/>
                </a:lnTo>
                <a:lnTo>
                  <a:pt x="48611" y="953"/>
                </a:lnTo>
                <a:lnTo>
                  <a:pt x="60982" y="2540"/>
                </a:lnTo>
                <a:lnTo>
                  <a:pt x="74945" y="4551"/>
                </a:lnTo>
                <a:lnTo>
                  <a:pt x="86158" y="5891"/>
                </a:lnTo>
                <a:lnTo>
                  <a:pt x="95539" y="6785"/>
                </a:lnTo>
                <a:lnTo>
                  <a:pt x="128588" y="857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109"/>
          <p:cNvSpPr/>
          <p:nvPr/>
        </p:nvSpPr>
        <p:spPr>
          <a:xfrm>
            <a:off x="2626166" y="3120432"/>
            <a:ext cx="170888" cy="308569"/>
          </a:xfrm>
          <a:custGeom>
            <a:avLst/>
            <a:gdLst/>
            <a:ahLst/>
            <a:cxnLst/>
            <a:rect l="0" t="0" r="0" b="0"/>
            <a:pathLst>
              <a:path w="170888" h="308569">
                <a:moveTo>
                  <a:pt x="145609" y="25675"/>
                </a:moveTo>
                <a:lnTo>
                  <a:pt x="145609" y="21124"/>
                </a:lnTo>
                <a:lnTo>
                  <a:pt x="144656" y="18831"/>
                </a:lnTo>
                <a:lnTo>
                  <a:pt x="141058" y="13743"/>
                </a:lnTo>
                <a:lnTo>
                  <a:pt x="136283" y="8307"/>
                </a:lnTo>
                <a:lnTo>
                  <a:pt x="133677" y="5524"/>
                </a:lnTo>
                <a:lnTo>
                  <a:pt x="130986" y="3668"/>
                </a:lnTo>
                <a:lnTo>
                  <a:pt x="128241" y="2432"/>
                </a:lnTo>
                <a:lnTo>
                  <a:pt x="125457" y="1607"/>
                </a:lnTo>
                <a:lnTo>
                  <a:pt x="122649" y="1057"/>
                </a:lnTo>
                <a:lnTo>
                  <a:pt x="119825" y="691"/>
                </a:lnTo>
                <a:lnTo>
                  <a:pt x="116989" y="446"/>
                </a:lnTo>
                <a:lnTo>
                  <a:pt x="114147" y="283"/>
                </a:lnTo>
                <a:lnTo>
                  <a:pt x="108448" y="102"/>
                </a:lnTo>
                <a:lnTo>
                  <a:pt x="99885" y="0"/>
                </a:lnTo>
                <a:lnTo>
                  <a:pt x="96076" y="939"/>
                </a:lnTo>
                <a:lnTo>
                  <a:pt x="91632" y="2517"/>
                </a:lnTo>
                <a:lnTo>
                  <a:pt x="86764" y="4521"/>
                </a:lnTo>
                <a:lnTo>
                  <a:pt x="82566" y="5857"/>
                </a:lnTo>
                <a:lnTo>
                  <a:pt x="78815" y="6749"/>
                </a:lnTo>
                <a:lnTo>
                  <a:pt x="75362" y="7342"/>
                </a:lnTo>
                <a:lnTo>
                  <a:pt x="72108" y="8691"/>
                </a:lnTo>
                <a:lnTo>
                  <a:pt x="68985" y="10542"/>
                </a:lnTo>
                <a:lnTo>
                  <a:pt x="65952" y="12729"/>
                </a:lnTo>
                <a:lnTo>
                  <a:pt x="62024" y="16092"/>
                </a:lnTo>
                <a:lnTo>
                  <a:pt x="57501" y="20239"/>
                </a:lnTo>
                <a:lnTo>
                  <a:pt x="46442" y="30879"/>
                </a:lnTo>
                <a:lnTo>
                  <a:pt x="16909" y="60121"/>
                </a:lnTo>
                <a:lnTo>
                  <a:pt x="12209" y="67337"/>
                </a:lnTo>
                <a:lnTo>
                  <a:pt x="9167" y="74672"/>
                </a:lnTo>
                <a:lnTo>
                  <a:pt x="1288" y="91300"/>
                </a:lnTo>
                <a:lnTo>
                  <a:pt x="503" y="95482"/>
                </a:lnTo>
                <a:lnTo>
                  <a:pt x="155" y="102420"/>
                </a:lnTo>
                <a:lnTo>
                  <a:pt x="0" y="115029"/>
                </a:lnTo>
                <a:lnTo>
                  <a:pt x="911" y="120487"/>
                </a:lnTo>
                <a:lnTo>
                  <a:pt x="4464" y="129091"/>
                </a:lnTo>
                <a:lnTo>
                  <a:pt x="6744" y="131767"/>
                </a:lnTo>
                <a:lnTo>
                  <a:pt x="9217" y="133550"/>
                </a:lnTo>
                <a:lnTo>
                  <a:pt x="14505" y="135532"/>
                </a:lnTo>
                <a:lnTo>
                  <a:pt x="17249" y="136061"/>
                </a:lnTo>
                <a:lnTo>
                  <a:pt x="20031" y="136413"/>
                </a:lnTo>
                <a:lnTo>
                  <a:pt x="24742" y="136648"/>
                </a:lnTo>
                <a:lnTo>
                  <a:pt x="37598" y="136909"/>
                </a:lnTo>
                <a:lnTo>
                  <a:pt x="45026" y="136026"/>
                </a:lnTo>
                <a:lnTo>
                  <a:pt x="52836" y="134485"/>
                </a:lnTo>
                <a:lnTo>
                  <a:pt x="60900" y="132505"/>
                </a:lnTo>
                <a:lnTo>
                  <a:pt x="67229" y="130232"/>
                </a:lnTo>
                <a:lnTo>
                  <a:pt x="72401" y="127765"/>
                </a:lnTo>
                <a:lnTo>
                  <a:pt x="76800" y="125167"/>
                </a:lnTo>
                <a:lnTo>
                  <a:pt x="81639" y="122483"/>
                </a:lnTo>
                <a:lnTo>
                  <a:pt x="92095" y="116961"/>
                </a:lnTo>
                <a:lnTo>
                  <a:pt x="97550" y="113202"/>
                </a:lnTo>
                <a:lnTo>
                  <a:pt x="103092" y="108792"/>
                </a:lnTo>
                <a:lnTo>
                  <a:pt x="108692" y="103946"/>
                </a:lnTo>
                <a:lnTo>
                  <a:pt x="117453" y="96022"/>
                </a:lnTo>
                <a:lnTo>
                  <a:pt x="125475" y="88373"/>
                </a:lnTo>
                <a:lnTo>
                  <a:pt x="135390" y="78623"/>
                </a:lnTo>
                <a:lnTo>
                  <a:pt x="140701" y="74309"/>
                </a:lnTo>
                <a:lnTo>
                  <a:pt x="146147" y="70480"/>
                </a:lnTo>
                <a:lnTo>
                  <a:pt x="151683" y="66975"/>
                </a:lnTo>
                <a:lnTo>
                  <a:pt x="155373" y="62733"/>
                </a:lnTo>
                <a:lnTo>
                  <a:pt x="157833" y="58001"/>
                </a:lnTo>
                <a:lnTo>
                  <a:pt x="161519" y="48615"/>
                </a:lnTo>
                <a:lnTo>
                  <a:pt x="166332" y="41268"/>
                </a:lnTo>
                <a:lnTo>
                  <a:pt x="169107" y="32288"/>
                </a:lnTo>
                <a:lnTo>
                  <a:pt x="170887" y="20102"/>
                </a:lnTo>
                <a:lnTo>
                  <a:pt x="170081" y="20055"/>
                </a:lnTo>
                <a:lnTo>
                  <a:pt x="166645" y="22542"/>
                </a:lnTo>
                <a:lnTo>
                  <a:pt x="165348" y="24539"/>
                </a:lnTo>
                <a:lnTo>
                  <a:pt x="163907" y="29298"/>
                </a:lnTo>
                <a:lnTo>
                  <a:pt x="163095" y="37332"/>
                </a:lnTo>
                <a:lnTo>
                  <a:pt x="162029" y="42019"/>
                </a:lnTo>
                <a:lnTo>
                  <a:pt x="160365" y="48001"/>
                </a:lnTo>
                <a:lnTo>
                  <a:pt x="155977" y="62268"/>
                </a:lnTo>
                <a:lnTo>
                  <a:pt x="150852" y="78134"/>
                </a:lnTo>
                <a:lnTo>
                  <a:pt x="148152" y="90175"/>
                </a:lnTo>
                <a:lnTo>
                  <a:pt x="145399" y="104870"/>
                </a:lnTo>
                <a:lnTo>
                  <a:pt x="139800" y="137073"/>
                </a:lnTo>
                <a:lnTo>
                  <a:pt x="134137" y="167260"/>
                </a:lnTo>
                <a:lnTo>
                  <a:pt x="130341" y="183883"/>
                </a:lnTo>
                <a:lnTo>
                  <a:pt x="121043" y="220132"/>
                </a:lnTo>
                <a:lnTo>
                  <a:pt x="116849" y="234370"/>
                </a:lnTo>
                <a:lnTo>
                  <a:pt x="113101" y="245768"/>
                </a:lnTo>
                <a:lnTo>
                  <a:pt x="109649" y="255271"/>
                </a:lnTo>
                <a:lnTo>
                  <a:pt x="107348" y="263512"/>
                </a:lnTo>
                <a:lnTo>
                  <a:pt x="105814" y="270910"/>
                </a:lnTo>
                <a:lnTo>
                  <a:pt x="104791" y="277748"/>
                </a:lnTo>
                <a:lnTo>
                  <a:pt x="103157" y="283259"/>
                </a:lnTo>
                <a:lnTo>
                  <a:pt x="98801" y="291922"/>
                </a:lnTo>
                <a:lnTo>
                  <a:pt x="93690" y="298947"/>
                </a:lnTo>
                <a:lnTo>
                  <a:pt x="77028" y="30856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110"/>
          <p:cNvSpPr/>
          <p:nvPr/>
        </p:nvSpPr>
        <p:spPr>
          <a:xfrm>
            <a:off x="3028950" y="3077527"/>
            <a:ext cx="145701" cy="394336"/>
          </a:xfrm>
          <a:custGeom>
            <a:avLst/>
            <a:gdLst/>
            <a:ahLst/>
            <a:cxnLst/>
            <a:rect l="0" t="0" r="0" b="0"/>
            <a:pathLst>
              <a:path w="145701" h="394336">
                <a:moveTo>
                  <a:pt x="25717" y="0"/>
                </a:moveTo>
                <a:lnTo>
                  <a:pt x="47029" y="21312"/>
                </a:lnTo>
                <a:lnTo>
                  <a:pt x="49450" y="22780"/>
                </a:lnTo>
                <a:lnTo>
                  <a:pt x="52016" y="23759"/>
                </a:lnTo>
                <a:lnTo>
                  <a:pt x="54680" y="24412"/>
                </a:lnTo>
                <a:lnTo>
                  <a:pt x="56456" y="25800"/>
                </a:lnTo>
                <a:lnTo>
                  <a:pt x="57639" y="27678"/>
                </a:lnTo>
                <a:lnTo>
                  <a:pt x="58428" y="29882"/>
                </a:lnTo>
                <a:lnTo>
                  <a:pt x="59907" y="31351"/>
                </a:lnTo>
                <a:lnTo>
                  <a:pt x="61846" y="32331"/>
                </a:lnTo>
                <a:lnTo>
                  <a:pt x="64090" y="32984"/>
                </a:lnTo>
                <a:lnTo>
                  <a:pt x="66539" y="34372"/>
                </a:lnTo>
                <a:lnTo>
                  <a:pt x="69124" y="36249"/>
                </a:lnTo>
                <a:lnTo>
                  <a:pt x="71800" y="38454"/>
                </a:lnTo>
                <a:lnTo>
                  <a:pt x="74537" y="39923"/>
                </a:lnTo>
                <a:lnTo>
                  <a:pt x="77313" y="40903"/>
                </a:lnTo>
                <a:lnTo>
                  <a:pt x="80117" y="41556"/>
                </a:lnTo>
                <a:lnTo>
                  <a:pt x="81986" y="42944"/>
                </a:lnTo>
                <a:lnTo>
                  <a:pt x="83232" y="44822"/>
                </a:lnTo>
                <a:lnTo>
                  <a:pt x="84063" y="47026"/>
                </a:lnTo>
                <a:lnTo>
                  <a:pt x="87526" y="52016"/>
                </a:lnTo>
                <a:lnTo>
                  <a:pt x="89783" y="54680"/>
                </a:lnTo>
                <a:lnTo>
                  <a:pt x="92240" y="57408"/>
                </a:lnTo>
                <a:lnTo>
                  <a:pt x="97510" y="62980"/>
                </a:lnTo>
                <a:lnTo>
                  <a:pt x="105832" y="71472"/>
                </a:lnTo>
                <a:lnTo>
                  <a:pt x="109607" y="77175"/>
                </a:lnTo>
                <a:lnTo>
                  <a:pt x="114029" y="84788"/>
                </a:lnTo>
                <a:lnTo>
                  <a:pt x="123069" y="101501"/>
                </a:lnTo>
                <a:lnTo>
                  <a:pt x="135116" y="124644"/>
                </a:lnTo>
                <a:lnTo>
                  <a:pt x="136251" y="129375"/>
                </a:lnTo>
                <a:lnTo>
                  <a:pt x="136554" y="131970"/>
                </a:lnTo>
                <a:lnTo>
                  <a:pt x="139431" y="139933"/>
                </a:lnTo>
                <a:lnTo>
                  <a:pt x="142931" y="148870"/>
                </a:lnTo>
                <a:lnTo>
                  <a:pt x="144487" y="156017"/>
                </a:lnTo>
                <a:lnTo>
                  <a:pt x="145179" y="167448"/>
                </a:lnTo>
                <a:lnTo>
                  <a:pt x="145623" y="188969"/>
                </a:lnTo>
                <a:lnTo>
                  <a:pt x="145700" y="199289"/>
                </a:lnTo>
                <a:lnTo>
                  <a:pt x="144758" y="202392"/>
                </a:lnTo>
                <a:lnTo>
                  <a:pt x="141172" y="208380"/>
                </a:lnTo>
                <a:lnTo>
                  <a:pt x="138882" y="212262"/>
                </a:lnTo>
                <a:lnTo>
                  <a:pt x="136403" y="216756"/>
                </a:lnTo>
                <a:lnTo>
                  <a:pt x="132061" y="225876"/>
                </a:lnTo>
                <a:lnTo>
                  <a:pt x="128664" y="237318"/>
                </a:lnTo>
                <a:lnTo>
                  <a:pt x="124493" y="247080"/>
                </a:lnTo>
                <a:lnTo>
                  <a:pt x="120143" y="254255"/>
                </a:lnTo>
                <a:lnTo>
                  <a:pt x="114385" y="262848"/>
                </a:lnTo>
                <a:lnTo>
                  <a:pt x="95169" y="290606"/>
                </a:lnTo>
                <a:lnTo>
                  <a:pt x="89163" y="299465"/>
                </a:lnTo>
                <a:lnTo>
                  <a:pt x="84207" y="306323"/>
                </a:lnTo>
                <a:lnTo>
                  <a:pt x="79950" y="311848"/>
                </a:lnTo>
                <a:lnTo>
                  <a:pt x="76160" y="316484"/>
                </a:lnTo>
                <a:lnTo>
                  <a:pt x="72681" y="320527"/>
                </a:lnTo>
                <a:lnTo>
                  <a:pt x="69409" y="324175"/>
                </a:lnTo>
                <a:lnTo>
                  <a:pt x="66275" y="327559"/>
                </a:lnTo>
                <a:lnTo>
                  <a:pt x="45795" y="348495"/>
                </a:lnTo>
                <a:lnTo>
                  <a:pt x="43865" y="349488"/>
                </a:lnTo>
                <a:lnTo>
                  <a:pt x="41626" y="350149"/>
                </a:lnTo>
                <a:lnTo>
                  <a:pt x="39180" y="350590"/>
                </a:lnTo>
                <a:lnTo>
                  <a:pt x="36598" y="352789"/>
                </a:lnTo>
                <a:lnTo>
                  <a:pt x="33923" y="356160"/>
                </a:lnTo>
                <a:lnTo>
                  <a:pt x="27338" y="366157"/>
                </a:lnTo>
                <a:lnTo>
                  <a:pt x="23897" y="370064"/>
                </a:lnTo>
                <a:lnTo>
                  <a:pt x="21646" y="372439"/>
                </a:lnTo>
                <a:lnTo>
                  <a:pt x="19193" y="374023"/>
                </a:lnTo>
                <a:lnTo>
                  <a:pt x="16605" y="375078"/>
                </a:lnTo>
                <a:lnTo>
                  <a:pt x="13928" y="375782"/>
                </a:lnTo>
                <a:lnTo>
                  <a:pt x="12142" y="377204"/>
                </a:lnTo>
                <a:lnTo>
                  <a:pt x="10952" y="379105"/>
                </a:lnTo>
                <a:lnTo>
                  <a:pt x="10159" y="381324"/>
                </a:lnTo>
                <a:lnTo>
                  <a:pt x="8677" y="382804"/>
                </a:lnTo>
                <a:lnTo>
                  <a:pt x="6737" y="383790"/>
                </a:lnTo>
                <a:lnTo>
                  <a:pt x="0" y="39433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11"/>
          <p:cNvSpPr/>
          <p:nvPr/>
        </p:nvSpPr>
        <p:spPr>
          <a:xfrm>
            <a:off x="3371850" y="3240408"/>
            <a:ext cx="257176" cy="8570"/>
          </a:xfrm>
          <a:custGeom>
            <a:avLst/>
            <a:gdLst/>
            <a:ahLst/>
            <a:cxnLst/>
            <a:rect l="0" t="0" r="0" b="0"/>
            <a:pathLst>
              <a:path w="257176" h="8570">
                <a:moveTo>
                  <a:pt x="0" y="8569"/>
                </a:moveTo>
                <a:lnTo>
                  <a:pt x="11931" y="8569"/>
                </a:lnTo>
                <a:lnTo>
                  <a:pt x="15574" y="7617"/>
                </a:lnTo>
                <a:lnTo>
                  <a:pt x="19908" y="6029"/>
                </a:lnTo>
                <a:lnTo>
                  <a:pt x="24701" y="4018"/>
                </a:lnTo>
                <a:lnTo>
                  <a:pt x="28850" y="2677"/>
                </a:lnTo>
                <a:lnTo>
                  <a:pt x="32568" y="1784"/>
                </a:lnTo>
                <a:lnTo>
                  <a:pt x="35999" y="1188"/>
                </a:lnTo>
                <a:lnTo>
                  <a:pt x="39239" y="791"/>
                </a:lnTo>
                <a:lnTo>
                  <a:pt x="42352" y="526"/>
                </a:lnTo>
                <a:lnTo>
                  <a:pt x="45379" y="350"/>
                </a:lnTo>
                <a:lnTo>
                  <a:pt x="51283" y="154"/>
                </a:lnTo>
                <a:lnTo>
                  <a:pt x="62835" y="28"/>
                </a:lnTo>
                <a:lnTo>
                  <a:pt x="99320" y="0"/>
                </a:lnTo>
                <a:lnTo>
                  <a:pt x="104313" y="951"/>
                </a:lnTo>
                <a:lnTo>
                  <a:pt x="108594" y="2538"/>
                </a:lnTo>
                <a:lnTo>
                  <a:pt x="112401" y="4548"/>
                </a:lnTo>
                <a:lnTo>
                  <a:pt x="117797" y="5889"/>
                </a:lnTo>
                <a:lnTo>
                  <a:pt x="124251" y="6782"/>
                </a:lnTo>
                <a:lnTo>
                  <a:pt x="131411" y="7378"/>
                </a:lnTo>
                <a:lnTo>
                  <a:pt x="138090" y="7775"/>
                </a:lnTo>
                <a:lnTo>
                  <a:pt x="150591" y="8216"/>
                </a:lnTo>
                <a:lnTo>
                  <a:pt x="163787" y="8464"/>
                </a:lnTo>
                <a:lnTo>
                  <a:pt x="257175" y="8569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12"/>
          <p:cNvSpPr/>
          <p:nvPr/>
        </p:nvSpPr>
        <p:spPr>
          <a:xfrm>
            <a:off x="3491864" y="3128962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13"/>
          <p:cNvSpPr/>
          <p:nvPr/>
        </p:nvSpPr>
        <p:spPr>
          <a:xfrm>
            <a:off x="3483292" y="3360420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14"/>
          <p:cNvSpPr/>
          <p:nvPr/>
        </p:nvSpPr>
        <p:spPr>
          <a:xfrm>
            <a:off x="3491864" y="3120389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15"/>
          <p:cNvSpPr/>
          <p:nvPr/>
        </p:nvSpPr>
        <p:spPr>
          <a:xfrm>
            <a:off x="3500437" y="3128962"/>
            <a:ext cx="8573" cy="17146"/>
          </a:xfrm>
          <a:custGeom>
            <a:avLst/>
            <a:gdLst/>
            <a:ahLst/>
            <a:cxnLst/>
            <a:rect l="0" t="0" r="0" b="0"/>
            <a:pathLst>
              <a:path w="8573" h="17146">
                <a:moveTo>
                  <a:pt x="0" y="0"/>
                </a:moveTo>
                <a:lnTo>
                  <a:pt x="8219" y="8220"/>
                </a:lnTo>
                <a:lnTo>
                  <a:pt x="8337" y="9290"/>
                </a:lnTo>
                <a:lnTo>
                  <a:pt x="8415" y="10956"/>
                </a:lnTo>
                <a:lnTo>
                  <a:pt x="8572" y="171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16"/>
          <p:cNvSpPr/>
          <p:nvPr/>
        </p:nvSpPr>
        <p:spPr>
          <a:xfrm>
            <a:off x="3664663" y="3111817"/>
            <a:ext cx="170102" cy="196645"/>
          </a:xfrm>
          <a:custGeom>
            <a:avLst/>
            <a:gdLst/>
            <a:ahLst/>
            <a:cxnLst/>
            <a:rect l="0" t="0" r="0" b="0"/>
            <a:pathLst>
              <a:path w="170102" h="196645">
                <a:moveTo>
                  <a:pt x="75804" y="0"/>
                </a:moveTo>
                <a:lnTo>
                  <a:pt x="66703" y="4551"/>
                </a:lnTo>
                <a:lnTo>
                  <a:pt x="64021" y="6844"/>
                </a:lnTo>
                <a:lnTo>
                  <a:pt x="62233" y="9325"/>
                </a:lnTo>
                <a:lnTo>
                  <a:pt x="60248" y="14622"/>
                </a:lnTo>
                <a:lnTo>
                  <a:pt x="59365" y="20151"/>
                </a:lnTo>
                <a:lnTo>
                  <a:pt x="58973" y="25784"/>
                </a:lnTo>
                <a:lnTo>
                  <a:pt x="58868" y="28619"/>
                </a:lnTo>
                <a:lnTo>
                  <a:pt x="57846" y="33367"/>
                </a:lnTo>
                <a:lnTo>
                  <a:pt x="56212" y="39390"/>
                </a:lnTo>
                <a:lnTo>
                  <a:pt x="54170" y="46262"/>
                </a:lnTo>
                <a:lnTo>
                  <a:pt x="52809" y="52749"/>
                </a:lnTo>
                <a:lnTo>
                  <a:pt x="51902" y="58979"/>
                </a:lnTo>
                <a:lnTo>
                  <a:pt x="51297" y="65036"/>
                </a:lnTo>
                <a:lnTo>
                  <a:pt x="49941" y="70980"/>
                </a:lnTo>
                <a:lnTo>
                  <a:pt x="48085" y="76848"/>
                </a:lnTo>
                <a:lnTo>
                  <a:pt x="42529" y="91304"/>
                </a:lnTo>
                <a:lnTo>
                  <a:pt x="33710" y="113605"/>
                </a:lnTo>
                <a:lnTo>
                  <a:pt x="29644" y="122409"/>
                </a:lnTo>
                <a:lnTo>
                  <a:pt x="25981" y="129231"/>
                </a:lnTo>
                <a:lnTo>
                  <a:pt x="22586" y="134732"/>
                </a:lnTo>
                <a:lnTo>
                  <a:pt x="19370" y="141256"/>
                </a:lnTo>
                <a:lnTo>
                  <a:pt x="16274" y="148463"/>
                </a:lnTo>
                <a:lnTo>
                  <a:pt x="13257" y="156126"/>
                </a:lnTo>
                <a:lnTo>
                  <a:pt x="11247" y="162187"/>
                </a:lnTo>
                <a:lnTo>
                  <a:pt x="9906" y="167179"/>
                </a:lnTo>
                <a:lnTo>
                  <a:pt x="9012" y="171460"/>
                </a:lnTo>
                <a:lnTo>
                  <a:pt x="7464" y="175267"/>
                </a:lnTo>
                <a:lnTo>
                  <a:pt x="5478" y="178757"/>
                </a:lnTo>
                <a:lnTo>
                  <a:pt x="3203" y="182036"/>
                </a:lnTo>
                <a:lnTo>
                  <a:pt x="1686" y="185175"/>
                </a:lnTo>
                <a:lnTo>
                  <a:pt x="0" y="191203"/>
                </a:lnTo>
                <a:lnTo>
                  <a:pt x="503" y="193191"/>
                </a:lnTo>
                <a:lnTo>
                  <a:pt x="1791" y="194517"/>
                </a:lnTo>
                <a:lnTo>
                  <a:pt x="6151" y="196644"/>
                </a:lnTo>
                <a:lnTo>
                  <a:pt x="9287" y="194395"/>
                </a:lnTo>
                <a:lnTo>
                  <a:pt x="11457" y="192462"/>
                </a:lnTo>
                <a:lnTo>
                  <a:pt x="13856" y="191173"/>
                </a:lnTo>
                <a:lnTo>
                  <a:pt x="19061" y="189741"/>
                </a:lnTo>
                <a:lnTo>
                  <a:pt x="22735" y="188406"/>
                </a:lnTo>
                <a:lnTo>
                  <a:pt x="27090" y="186564"/>
                </a:lnTo>
                <a:lnTo>
                  <a:pt x="31898" y="184384"/>
                </a:lnTo>
                <a:lnTo>
                  <a:pt x="36056" y="182930"/>
                </a:lnTo>
                <a:lnTo>
                  <a:pt x="39781" y="181961"/>
                </a:lnTo>
                <a:lnTo>
                  <a:pt x="43216" y="181315"/>
                </a:lnTo>
                <a:lnTo>
                  <a:pt x="48363" y="179932"/>
                </a:lnTo>
                <a:lnTo>
                  <a:pt x="61703" y="175855"/>
                </a:lnTo>
                <a:lnTo>
                  <a:pt x="67356" y="174387"/>
                </a:lnTo>
                <a:lnTo>
                  <a:pt x="72077" y="173408"/>
                </a:lnTo>
                <a:lnTo>
                  <a:pt x="76176" y="172755"/>
                </a:lnTo>
                <a:lnTo>
                  <a:pt x="79863" y="172320"/>
                </a:lnTo>
                <a:lnTo>
                  <a:pt x="83272" y="172030"/>
                </a:lnTo>
                <a:lnTo>
                  <a:pt x="86498" y="171837"/>
                </a:lnTo>
                <a:lnTo>
                  <a:pt x="95162" y="171622"/>
                </a:lnTo>
                <a:lnTo>
                  <a:pt x="170101" y="17145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117"/>
          <p:cNvSpPr/>
          <p:nvPr/>
        </p:nvSpPr>
        <p:spPr>
          <a:xfrm>
            <a:off x="3766673" y="3171825"/>
            <a:ext cx="25230" cy="222886"/>
          </a:xfrm>
          <a:custGeom>
            <a:avLst/>
            <a:gdLst/>
            <a:ahLst/>
            <a:cxnLst/>
            <a:rect l="0" t="0" r="0" b="0"/>
            <a:pathLst>
              <a:path w="25230" h="222886">
                <a:moveTo>
                  <a:pt x="25229" y="0"/>
                </a:moveTo>
                <a:lnTo>
                  <a:pt x="20679" y="13652"/>
                </a:lnTo>
                <a:lnTo>
                  <a:pt x="18385" y="19579"/>
                </a:lnTo>
                <a:lnTo>
                  <a:pt x="15904" y="25435"/>
                </a:lnTo>
                <a:lnTo>
                  <a:pt x="13297" y="31244"/>
                </a:lnTo>
                <a:lnTo>
                  <a:pt x="10607" y="37974"/>
                </a:lnTo>
                <a:lnTo>
                  <a:pt x="5078" y="53072"/>
                </a:lnTo>
                <a:lnTo>
                  <a:pt x="3223" y="62051"/>
                </a:lnTo>
                <a:lnTo>
                  <a:pt x="1985" y="71847"/>
                </a:lnTo>
                <a:lnTo>
                  <a:pt x="1160" y="82188"/>
                </a:lnTo>
                <a:lnTo>
                  <a:pt x="611" y="97654"/>
                </a:lnTo>
                <a:lnTo>
                  <a:pt x="0" y="137699"/>
                </a:lnTo>
                <a:lnTo>
                  <a:pt x="790" y="152760"/>
                </a:lnTo>
                <a:lnTo>
                  <a:pt x="2269" y="163752"/>
                </a:lnTo>
                <a:lnTo>
                  <a:pt x="4207" y="172033"/>
                </a:lnTo>
                <a:lnTo>
                  <a:pt x="5499" y="179458"/>
                </a:lnTo>
                <a:lnTo>
                  <a:pt x="6361" y="186314"/>
                </a:lnTo>
                <a:lnTo>
                  <a:pt x="16656" y="22288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118"/>
          <p:cNvSpPr/>
          <p:nvPr/>
        </p:nvSpPr>
        <p:spPr>
          <a:xfrm>
            <a:off x="3929062" y="3274695"/>
            <a:ext cx="171451" cy="8573"/>
          </a:xfrm>
          <a:custGeom>
            <a:avLst/>
            <a:gdLst/>
            <a:ahLst/>
            <a:cxnLst/>
            <a:rect l="0" t="0" r="0" b="0"/>
            <a:pathLst>
              <a:path w="171451" h="8573">
                <a:moveTo>
                  <a:pt x="0" y="8572"/>
                </a:moveTo>
                <a:lnTo>
                  <a:pt x="13652" y="4021"/>
                </a:lnTo>
                <a:lnTo>
                  <a:pt x="18627" y="2680"/>
                </a:lnTo>
                <a:lnTo>
                  <a:pt x="22895" y="1787"/>
                </a:lnTo>
                <a:lnTo>
                  <a:pt x="26694" y="1191"/>
                </a:lnTo>
                <a:lnTo>
                  <a:pt x="37798" y="794"/>
                </a:lnTo>
                <a:lnTo>
                  <a:pt x="142845" y="46"/>
                </a:lnTo>
                <a:lnTo>
                  <a:pt x="17145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119"/>
          <p:cNvSpPr/>
          <p:nvPr/>
        </p:nvSpPr>
        <p:spPr>
          <a:xfrm>
            <a:off x="4006215" y="3188970"/>
            <a:ext cx="8573" cy="180023"/>
          </a:xfrm>
          <a:custGeom>
            <a:avLst/>
            <a:gdLst/>
            <a:ahLst/>
            <a:cxnLst/>
            <a:rect l="0" t="0" r="0" b="0"/>
            <a:pathLst>
              <a:path w="8573" h="180023">
                <a:moveTo>
                  <a:pt x="8572" y="0"/>
                </a:moveTo>
                <a:lnTo>
                  <a:pt x="8572" y="132813"/>
                </a:lnTo>
                <a:lnTo>
                  <a:pt x="7620" y="142834"/>
                </a:lnTo>
                <a:lnTo>
                  <a:pt x="6032" y="152372"/>
                </a:lnTo>
                <a:lnTo>
                  <a:pt x="0" y="18002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120"/>
          <p:cNvSpPr/>
          <p:nvPr/>
        </p:nvSpPr>
        <p:spPr>
          <a:xfrm>
            <a:off x="4383404" y="3137535"/>
            <a:ext cx="8574" cy="214313"/>
          </a:xfrm>
          <a:custGeom>
            <a:avLst/>
            <a:gdLst/>
            <a:ahLst/>
            <a:cxnLst/>
            <a:rect l="0" t="0" r="0" b="0"/>
            <a:pathLst>
              <a:path w="8574" h="214313">
                <a:moveTo>
                  <a:pt x="8573" y="0"/>
                </a:moveTo>
                <a:lnTo>
                  <a:pt x="8573" y="196607"/>
                </a:lnTo>
                <a:lnTo>
                  <a:pt x="7621" y="200604"/>
                </a:lnTo>
                <a:lnTo>
                  <a:pt x="6033" y="204221"/>
                </a:lnTo>
                <a:lnTo>
                  <a:pt x="0" y="21431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121"/>
          <p:cNvSpPr/>
          <p:nvPr/>
        </p:nvSpPr>
        <p:spPr>
          <a:xfrm>
            <a:off x="4520762" y="3154680"/>
            <a:ext cx="132841" cy="162834"/>
          </a:xfrm>
          <a:custGeom>
            <a:avLst/>
            <a:gdLst/>
            <a:ahLst/>
            <a:cxnLst/>
            <a:rect l="0" t="0" r="0" b="0"/>
            <a:pathLst>
              <a:path w="132841" h="162834">
                <a:moveTo>
                  <a:pt x="111245" y="0"/>
                </a:moveTo>
                <a:lnTo>
                  <a:pt x="97592" y="4551"/>
                </a:lnTo>
                <a:lnTo>
                  <a:pt x="92618" y="6844"/>
                </a:lnTo>
                <a:lnTo>
                  <a:pt x="88350" y="9325"/>
                </a:lnTo>
                <a:lnTo>
                  <a:pt x="84552" y="11931"/>
                </a:lnTo>
                <a:lnTo>
                  <a:pt x="78209" y="17479"/>
                </a:lnTo>
                <a:lnTo>
                  <a:pt x="70171" y="24988"/>
                </a:lnTo>
                <a:lnTo>
                  <a:pt x="61002" y="33803"/>
                </a:lnTo>
                <a:lnTo>
                  <a:pt x="52985" y="40633"/>
                </a:lnTo>
                <a:lnTo>
                  <a:pt x="45735" y="46138"/>
                </a:lnTo>
                <a:lnTo>
                  <a:pt x="38997" y="50761"/>
                </a:lnTo>
                <a:lnTo>
                  <a:pt x="32600" y="57653"/>
                </a:lnTo>
                <a:lnTo>
                  <a:pt x="26430" y="66058"/>
                </a:lnTo>
                <a:lnTo>
                  <a:pt x="20412" y="75471"/>
                </a:lnTo>
                <a:lnTo>
                  <a:pt x="15447" y="83651"/>
                </a:lnTo>
                <a:lnTo>
                  <a:pt x="11185" y="91010"/>
                </a:lnTo>
                <a:lnTo>
                  <a:pt x="7391" y="97821"/>
                </a:lnTo>
                <a:lnTo>
                  <a:pt x="4861" y="106171"/>
                </a:lnTo>
                <a:lnTo>
                  <a:pt x="3175" y="115548"/>
                </a:lnTo>
                <a:lnTo>
                  <a:pt x="469" y="139770"/>
                </a:lnTo>
                <a:lnTo>
                  <a:pt x="247" y="142710"/>
                </a:lnTo>
                <a:lnTo>
                  <a:pt x="99" y="145622"/>
                </a:lnTo>
                <a:lnTo>
                  <a:pt x="0" y="148516"/>
                </a:lnTo>
                <a:lnTo>
                  <a:pt x="887" y="151398"/>
                </a:lnTo>
                <a:lnTo>
                  <a:pt x="2430" y="154272"/>
                </a:lnTo>
                <a:lnTo>
                  <a:pt x="4412" y="157141"/>
                </a:lnTo>
                <a:lnTo>
                  <a:pt x="6686" y="159053"/>
                </a:lnTo>
                <a:lnTo>
                  <a:pt x="9154" y="160327"/>
                </a:lnTo>
                <a:lnTo>
                  <a:pt x="11751" y="161177"/>
                </a:lnTo>
                <a:lnTo>
                  <a:pt x="14436" y="161744"/>
                </a:lnTo>
                <a:lnTo>
                  <a:pt x="17178" y="162122"/>
                </a:lnTo>
                <a:lnTo>
                  <a:pt x="19959" y="162374"/>
                </a:lnTo>
                <a:lnTo>
                  <a:pt x="22765" y="162541"/>
                </a:lnTo>
                <a:lnTo>
                  <a:pt x="28423" y="162728"/>
                </a:lnTo>
                <a:lnTo>
                  <a:pt x="36964" y="162833"/>
                </a:lnTo>
                <a:lnTo>
                  <a:pt x="39816" y="160943"/>
                </a:lnTo>
                <a:lnTo>
                  <a:pt x="42671" y="157777"/>
                </a:lnTo>
                <a:lnTo>
                  <a:pt x="45527" y="153762"/>
                </a:lnTo>
                <a:lnTo>
                  <a:pt x="49335" y="150133"/>
                </a:lnTo>
                <a:lnTo>
                  <a:pt x="53779" y="146761"/>
                </a:lnTo>
                <a:lnTo>
                  <a:pt x="58647" y="143561"/>
                </a:lnTo>
                <a:lnTo>
                  <a:pt x="67607" y="134759"/>
                </a:lnTo>
                <a:lnTo>
                  <a:pt x="79296" y="122225"/>
                </a:lnTo>
                <a:lnTo>
                  <a:pt x="92803" y="107200"/>
                </a:lnTo>
                <a:lnTo>
                  <a:pt x="103713" y="93374"/>
                </a:lnTo>
                <a:lnTo>
                  <a:pt x="112891" y="80347"/>
                </a:lnTo>
                <a:lnTo>
                  <a:pt x="120915" y="67852"/>
                </a:lnTo>
                <a:lnTo>
                  <a:pt x="126264" y="58569"/>
                </a:lnTo>
                <a:lnTo>
                  <a:pt x="129830" y="51429"/>
                </a:lnTo>
                <a:lnTo>
                  <a:pt x="132208" y="45716"/>
                </a:lnTo>
                <a:lnTo>
                  <a:pt x="132840" y="40002"/>
                </a:lnTo>
                <a:lnTo>
                  <a:pt x="132309" y="34288"/>
                </a:lnTo>
                <a:lnTo>
                  <a:pt x="131003" y="28574"/>
                </a:lnTo>
                <a:lnTo>
                  <a:pt x="130132" y="23812"/>
                </a:lnTo>
                <a:lnTo>
                  <a:pt x="129552" y="19684"/>
                </a:lnTo>
                <a:lnTo>
                  <a:pt x="129165" y="15980"/>
                </a:lnTo>
                <a:lnTo>
                  <a:pt x="127954" y="13511"/>
                </a:lnTo>
                <a:lnTo>
                  <a:pt x="126194" y="11865"/>
                </a:lnTo>
                <a:lnTo>
                  <a:pt x="124069" y="10767"/>
                </a:lnTo>
                <a:lnTo>
                  <a:pt x="121699" y="9083"/>
                </a:lnTo>
                <a:lnTo>
                  <a:pt x="119167" y="7008"/>
                </a:lnTo>
                <a:lnTo>
                  <a:pt x="116527" y="4672"/>
                </a:lnTo>
                <a:lnTo>
                  <a:pt x="113814" y="3114"/>
                </a:lnTo>
                <a:lnTo>
                  <a:pt x="111052" y="2076"/>
                </a:lnTo>
                <a:lnTo>
                  <a:pt x="108259" y="1384"/>
                </a:lnTo>
                <a:lnTo>
                  <a:pt x="105445" y="922"/>
                </a:lnTo>
                <a:lnTo>
                  <a:pt x="102615" y="615"/>
                </a:lnTo>
                <a:lnTo>
                  <a:pt x="99777" y="410"/>
                </a:lnTo>
                <a:lnTo>
                  <a:pt x="96932" y="273"/>
                </a:lnTo>
                <a:lnTo>
                  <a:pt x="85528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122"/>
          <p:cNvSpPr/>
          <p:nvPr/>
        </p:nvSpPr>
        <p:spPr>
          <a:xfrm>
            <a:off x="4854892" y="3223260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123"/>
          <p:cNvSpPr/>
          <p:nvPr/>
        </p:nvSpPr>
        <p:spPr>
          <a:xfrm>
            <a:off x="4992052" y="3111817"/>
            <a:ext cx="248603" cy="231328"/>
          </a:xfrm>
          <a:custGeom>
            <a:avLst/>
            <a:gdLst/>
            <a:ahLst/>
            <a:cxnLst/>
            <a:rect l="0" t="0" r="0" b="0"/>
            <a:pathLst>
              <a:path w="248603" h="231328">
                <a:moveTo>
                  <a:pt x="0" y="0"/>
                </a:moveTo>
                <a:lnTo>
                  <a:pt x="66793" y="0"/>
                </a:lnTo>
                <a:lnTo>
                  <a:pt x="72152" y="953"/>
                </a:lnTo>
                <a:lnTo>
                  <a:pt x="77629" y="2540"/>
                </a:lnTo>
                <a:lnTo>
                  <a:pt x="83185" y="4551"/>
                </a:lnTo>
                <a:lnTo>
                  <a:pt x="86889" y="6844"/>
                </a:lnTo>
                <a:lnTo>
                  <a:pt x="89359" y="9325"/>
                </a:lnTo>
                <a:lnTo>
                  <a:pt x="91005" y="11932"/>
                </a:lnTo>
                <a:lnTo>
                  <a:pt x="97914" y="17368"/>
                </a:lnTo>
                <a:lnTo>
                  <a:pt x="102424" y="20151"/>
                </a:lnTo>
                <a:lnTo>
                  <a:pt x="105430" y="22959"/>
                </a:lnTo>
                <a:lnTo>
                  <a:pt x="107434" y="25784"/>
                </a:lnTo>
                <a:lnTo>
                  <a:pt x="110613" y="31462"/>
                </a:lnTo>
                <a:lnTo>
                  <a:pt x="115202" y="37161"/>
                </a:lnTo>
                <a:lnTo>
                  <a:pt x="116806" y="40966"/>
                </a:lnTo>
                <a:lnTo>
                  <a:pt x="117876" y="45408"/>
                </a:lnTo>
                <a:lnTo>
                  <a:pt x="118589" y="50275"/>
                </a:lnTo>
                <a:lnTo>
                  <a:pt x="118112" y="55424"/>
                </a:lnTo>
                <a:lnTo>
                  <a:pt x="116841" y="60762"/>
                </a:lnTo>
                <a:lnTo>
                  <a:pt x="115042" y="66226"/>
                </a:lnTo>
                <a:lnTo>
                  <a:pt x="111937" y="72725"/>
                </a:lnTo>
                <a:lnTo>
                  <a:pt x="107962" y="79916"/>
                </a:lnTo>
                <a:lnTo>
                  <a:pt x="103407" y="87567"/>
                </a:lnTo>
                <a:lnTo>
                  <a:pt x="99418" y="93621"/>
                </a:lnTo>
                <a:lnTo>
                  <a:pt x="95806" y="98609"/>
                </a:lnTo>
                <a:lnTo>
                  <a:pt x="87348" y="109549"/>
                </a:lnTo>
                <a:lnTo>
                  <a:pt x="74064" y="127111"/>
                </a:lnTo>
                <a:lnTo>
                  <a:pt x="66521" y="136176"/>
                </a:lnTo>
                <a:lnTo>
                  <a:pt x="58635" y="145076"/>
                </a:lnTo>
                <a:lnTo>
                  <a:pt x="50520" y="153868"/>
                </a:lnTo>
                <a:lnTo>
                  <a:pt x="44158" y="161633"/>
                </a:lnTo>
                <a:lnTo>
                  <a:pt x="38963" y="168716"/>
                </a:lnTo>
                <a:lnTo>
                  <a:pt x="34548" y="175342"/>
                </a:lnTo>
                <a:lnTo>
                  <a:pt x="31604" y="181665"/>
                </a:lnTo>
                <a:lnTo>
                  <a:pt x="29642" y="187785"/>
                </a:lnTo>
                <a:lnTo>
                  <a:pt x="28334" y="193770"/>
                </a:lnTo>
                <a:lnTo>
                  <a:pt x="27462" y="199665"/>
                </a:lnTo>
                <a:lnTo>
                  <a:pt x="26881" y="205500"/>
                </a:lnTo>
                <a:lnTo>
                  <a:pt x="26493" y="211295"/>
                </a:lnTo>
                <a:lnTo>
                  <a:pt x="27187" y="215158"/>
                </a:lnTo>
                <a:lnTo>
                  <a:pt x="28602" y="217734"/>
                </a:lnTo>
                <a:lnTo>
                  <a:pt x="35145" y="223899"/>
                </a:lnTo>
                <a:lnTo>
                  <a:pt x="37718" y="226418"/>
                </a:lnTo>
                <a:lnTo>
                  <a:pt x="41337" y="228098"/>
                </a:lnTo>
                <a:lnTo>
                  <a:pt x="45656" y="229218"/>
                </a:lnTo>
                <a:lnTo>
                  <a:pt x="50440" y="229965"/>
                </a:lnTo>
                <a:lnTo>
                  <a:pt x="55534" y="230462"/>
                </a:lnTo>
                <a:lnTo>
                  <a:pt x="60835" y="230794"/>
                </a:lnTo>
                <a:lnTo>
                  <a:pt x="66275" y="231015"/>
                </a:lnTo>
                <a:lnTo>
                  <a:pt x="79938" y="231261"/>
                </a:lnTo>
                <a:lnTo>
                  <a:pt x="87582" y="231327"/>
                </a:lnTo>
                <a:lnTo>
                  <a:pt x="94583" y="230418"/>
                </a:lnTo>
                <a:lnTo>
                  <a:pt x="101155" y="228859"/>
                </a:lnTo>
                <a:lnTo>
                  <a:pt x="107442" y="226868"/>
                </a:lnTo>
                <a:lnTo>
                  <a:pt x="117348" y="225540"/>
                </a:lnTo>
                <a:lnTo>
                  <a:pt x="129667" y="224655"/>
                </a:lnTo>
                <a:lnTo>
                  <a:pt x="143594" y="224065"/>
                </a:lnTo>
                <a:lnTo>
                  <a:pt x="157642" y="222719"/>
                </a:lnTo>
                <a:lnTo>
                  <a:pt x="171770" y="220870"/>
                </a:lnTo>
                <a:lnTo>
                  <a:pt x="196357" y="217227"/>
                </a:lnTo>
                <a:lnTo>
                  <a:pt x="204247" y="216256"/>
                </a:lnTo>
                <a:lnTo>
                  <a:pt x="210460" y="215608"/>
                </a:lnTo>
                <a:lnTo>
                  <a:pt x="216507" y="215176"/>
                </a:lnTo>
                <a:lnTo>
                  <a:pt x="222443" y="214888"/>
                </a:lnTo>
                <a:lnTo>
                  <a:pt x="228305" y="214697"/>
                </a:lnTo>
                <a:lnTo>
                  <a:pt x="233166" y="215521"/>
                </a:lnTo>
                <a:lnTo>
                  <a:pt x="237359" y="217023"/>
                </a:lnTo>
                <a:lnTo>
                  <a:pt x="248602" y="22288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124"/>
          <p:cNvSpPr/>
          <p:nvPr/>
        </p:nvSpPr>
        <p:spPr>
          <a:xfrm>
            <a:off x="5334952" y="3188970"/>
            <a:ext cx="137161" cy="17145"/>
          </a:xfrm>
          <a:custGeom>
            <a:avLst/>
            <a:gdLst/>
            <a:ahLst/>
            <a:cxnLst/>
            <a:rect l="0" t="0" r="0" b="0"/>
            <a:pathLst>
              <a:path w="137161" h="17145">
                <a:moveTo>
                  <a:pt x="0" y="17144"/>
                </a:moveTo>
                <a:lnTo>
                  <a:pt x="9102" y="17144"/>
                </a:lnTo>
                <a:lnTo>
                  <a:pt x="15593" y="16192"/>
                </a:lnTo>
                <a:lnTo>
                  <a:pt x="23730" y="14605"/>
                </a:lnTo>
                <a:lnTo>
                  <a:pt x="32965" y="12594"/>
                </a:lnTo>
                <a:lnTo>
                  <a:pt x="40074" y="10300"/>
                </a:lnTo>
                <a:lnTo>
                  <a:pt x="45766" y="7819"/>
                </a:lnTo>
                <a:lnTo>
                  <a:pt x="50513" y="5213"/>
                </a:lnTo>
                <a:lnTo>
                  <a:pt x="57488" y="3475"/>
                </a:lnTo>
                <a:lnTo>
                  <a:pt x="65948" y="2317"/>
                </a:lnTo>
                <a:lnTo>
                  <a:pt x="75398" y="1544"/>
                </a:lnTo>
                <a:lnTo>
                  <a:pt x="84555" y="1029"/>
                </a:lnTo>
                <a:lnTo>
                  <a:pt x="93518" y="686"/>
                </a:lnTo>
                <a:lnTo>
                  <a:pt x="13716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125"/>
          <p:cNvSpPr/>
          <p:nvPr/>
        </p:nvSpPr>
        <p:spPr>
          <a:xfrm>
            <a:off x="5560679" y="3043237"/>
            <a:ext cx="185754" cy="222688"/>
          </a:xfrm>
          <a:custGeom>
            <a:avLst/>
            <a:gdLst/>
            <a:ahLst/>
            <a:cxnLst/>
            <a:rect l="0" t="0" r="0" b="0"/>
            <a:pathLst>
              <a:path w="185754" h="222688">
                <a:moveTo>
                  <a:pt x="48593" y="0"/>
                </a:moveTo>
                <a:lnTo>
                  <a:pt x="44042" y="9102"/>
                </a:lnTo>
                <a:lnTo>
                  <a:pt x="41749" y="14640"/>
                </a:lnTo>
                <a:lnTo>
                  <a:pt x="39268" y="21190"/>
                </a:lnTo>
                <a:lnTo>
                  <a:pt x="36661" y="28414"/>
                </a:lnTo>
                <a:lnTo>
                  <a:pt x="34924" y="34183"/>
                </a:lnTo>
                <a:lnTo>
                  <a:pt x="33765" y="38981"/>
                </a:lnTo>
                <a:lnTo>
                  <a:pt x="32993" y="43132"/>
                </a:lnTo>
                <a:lnTo>
                  <a:pt x="32478" y="46852"/>
                </a:lnTo>
                <a:lnTo>
                  <a:pt x="31906" y="53526"/>
                </a:lnTo>
                <a:lnTo>
                  <a:pt x="31652" y="64747"/>
                </a:lnTo>
                <a:lnTo>
                  <a:pt x="31583" y="71740"/>
                </a:lnTo>
                <a:lnTo>
                  <a:pt x="30586" y="77354"/>
                </a:lnTo>
                <a:lnTo>
                  <a:pt x="28968" y="82049"/>
                </a:lnTo>
                <a:lnTo>
                  <a:pt x="26937" y="86132"/>
                </a:lnTo>
                <a:lnTo>
                  <a:pt x="24631" y="92664"/>
                </a:lnTo>
                <a:lnTo>
                  <a:pt x="22141" y="100828"/>
                </a:lnTo>
                <a:lnTo>
                  <a:pt x="6750" y="154960"/>
                </a:lnTo>
                <a:lnTo>
                  <a:pt x="3552" y="167124"/>
                </a:lnTo>
                <a:lnTo>
                  <a:pt x="1421" y="176186"/>
                </a:lnTo>
                <a:lnTo>
                  <a:pt x="0" y="183180"/>
                </a:lnTo>
                <a:lnTo>
                  <a:pt x="6" y="189748"/>
                </a:lnTo>
                <a:lnTo>
                  <a:pt x="961" y="196031"/>
                </a:lnTo>
                <a:lnTo>
                  <a:pt x="2551" y="202125"/>
                </a:lnTo>
                <a:lnTo>
                  <a:pt x="4563" y="207140"/>
                </a:lnTo>
                <a:lnTo>
                  <a:pt x="6857" y="211436"/>
                </a:lnTo>
                <a:lnTo>
                  <a:pt x="9339" y="215252"/>
                </a:lnTo>
                <a:lnTo>
                  <a:pt x="11946" y="217796"/>
                </a:lnTo>
                <a:lnTo>
                  <a:pt x="14637" y="219493"/>
                </a:lnTo>
                <a:lnTo>
                  <a:pt x="20166" y="221378"/>
                </a:lnTo>
                <a:lnTo>
                  <a:pt x="25799" y="222215"/>
                </a:lnTo>
                <a:lnTo>
                  <a:pt x="29587" y="222438"/>
                </a:lnTo>
                <a:lnTo>
                  <a:pt x="38876" y="222687"/>
                </a:lnTo>
                <a:lnTo>
                  <a:pt x="47830" y="221800"/>
                </a:lnTo>
                <a:lnTo>
                  <a:pt x="59514" y="220257"/>
                </a:lnTo>
                <a:lnTo>
                  <a:pt x="82974" y="216955"/>
                </a:lnTo>
                <a:lnTo>
                  <a:pt x="90564" y="216074"/>
                </a:lnTo>
                <a:lnTo>
                  <a:pt x="96576" y="215487"/>
                </a:lnTo>
                <a:lnTo>
                  <a:pt x="105347" y="214143"/>
                </a:lnTo>
                <a:lnTo>
                  <a:pt x="127792" y="210110"/>
                </a:lnTo>
                <a:lnTo>
                  <a:pt x="137587" y="208653"/>
                </a:lnTo>
                <a:lnTo>
                  <a:pt x="146023" y="207682"/>
                </a:lnTo>
                <a:lnTo>
                  <a:pt x="153551" y="207035"/>
                </a:lnTo>
                <a:lnTo>
                  <a:pt x="160475" y="206603"/>
                </a:lnTo>
                <a:lnTo>
                  <a:pt x="185753" y="20574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126"/>
          <p:cNvSpPr/>
          <p:nvPr/>
        </p:nvSpPr>
        <p:spPr>
          <a:xfrm>
            <a:off x="5660707" y="3171825"/>
            <a:ext cx="42864" cy="205741"/>
          </a:xfrm>
          <a:custGeom>
            <a:avLst/>
            <a:gdLst/>
            <a:ahLst/>
            <a:cxnLst/>
            <a:rect l="0" t="0" r="0" b="0"/>
            <a:pathLst>
              <a:path w="42864" h="205741">
                <a:moveTo>
                  <a:pt x="42863" y="0"/>
                </a:moveTo>
                <a:lnTo>
                  <a:pt x="33761" y="9101"/>
                </a:lnTo>
                <a:lnTo>
                  <a:pt x="31080" y="12735"/>
                </a:lnTo>
                <a:lnTo>
                  <a:pt x="29292" y="16110"/>
                </a:lnTo>
                <a:lnTo>
                  <a:pt x="28101" y="19312"/>
                </a:lnTo>
                <a:lnTo>
                  <a:pt x="27307" y="23352"/>
                </a:lnTo>
                <a:lnTo>
                  <a:pt x="26776" y="27951"/>
                </a:lnTo>
                <a:lnTo>
                  <a:pt x="26423" y="32921"/>
                </a:lnTo>
                <a:lnTo>
                  <a:pt x="26031" y="53684"/>
                </a:lnTo>
                <a:lnTo>
                  <a:pt x="25927" y="67222"/>
                </a:lnTo>
                <a:lnTo>
                  <a:pt x="24904" y="78152"/>
                </a:lnTo>
                <a:lnTo>
                  <a:pt x="23270" y="87343"/>
                </a:lnTo>
                <a:lnTo>
                  <a:pt x="21229" y="95377"/>
                </a:lnTo>
                <a:lnTo>
                  <a:pt x="18915" y="107399"/>
                </a:lnTo>
                <a:lnTo>
                  <a:pt x="13804" y="138538"/>
                </a:lnTo>
                <a:lnTo>
                  <a:pt x="11108" y="151414"/>
                </a:lnTo>
                <a:lnTo>
                  <a:pt x="8358" y="161902"/>
                </a:lnTo>
                <a:lnTo>
                  <a:pt x="5572" y="170800"/>
                </a:lnTo>
                <a:lnTo>
                  <a:pt x="3714" y="178636"/>
                </a:lnTo>
                <a:lnTo>
                  <a:pt x="2476" y="185766"/>
                </a:lnTo>
                <a:lnTo>
                  <a:pt x="0" y="20574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127"/>
          <p:cNvSpPr/>
          <p:nvPr/>
        </p:nvSpPr>
        <p:spPr>
          <a:xfrm>
            <a:off x="5780722" y="2993117"/>
            <a:ext cx="274321" cy="144419"/>
          </a:xfrm>
          <a:custGeom>
            <a:avLst/>
            <a:gdLst/>
            <a:ahLst/>
            <a:cxnLst/>
            <a:rect l="0" t="0" r="0" b="0"/>
            <a:pathLst>
              <a:path w="274321" h="144419">
                <a:moveTo>
                  <a:pt x="0" y="32975"/>
                </a:moveTo>
                <a:lnTo>
                  <a:pt x="0" y="23874"/>
                </a:lnTo>
                <a:lnTo>
                  <a:pt x="1905" y="21192"/>
                </a:lnTo>
                <a:lnTo>
                  <a:pt x="5080" y="19405"/>
                </a:lnTo>
                <a:lnTo>
                  <a:pt x="9102" y="18213"/>
                </a:lnTo>
                <a:lnTo>
                  <a:pt x="13688" y="16466"/>
                </a:lnTo>
                <a:lnTo>
                  <a:pt x="18650" y="14349"/>
                </a:lnTo>
                <a:lnTo>
                  <a:pt x="23864" y="11985"/>
                </a:lnTo>
                <a:lnTo>
                  <a:pt x="30197" y="10409"/>
                </a:lnTo>
                <a:lnTo>
                  <a:pt x="37276" y="9359"/>
                </a:lnTo>
                <a:lnTo>
                  <a:pt x="44853" y="8659"/>
                </a:lnTo>
                <a:lnTo>
                  <a:pt x="71052" y="5340"/>
                </a:lnTo>
                <a:lnTo>
                  <a:pt x="87373" y="3122"/>
                </a:lnTo>
                <a:lnTo>
                  <a:pt x="101112" y="1643"/>
                </a:lnTo>
                <a:lnTo>
                  <a:pt x="113128" y="657"/>
                </a:lnTo>
                <a:lnTo>
                  <a:pt x="123996" y="0"/>
                </a:lnTo>
                <a:lnTo>
                  <a:pt x="132194" y="514"/>
                </a:lnTo>
                <a:lnTo>
                  <a:pt x="138612" y="1810"/>
                </a:lnTo>
                <a:lnTo>
                  <a:pt x="143843" y="3625"/>
                </a:lnTo>
                <a:lnTo>
                  <a:pt x="152195" y="5643"/>
                </a:lnTo>
                <a:lnTo>
                  <a:pt x="155756" y="6181"/>
                </a:lnTo>
                <a:lnTo>
                  <a:pt x="157177" y="8445"/>
                </a:lnTo>
                <a:lnTo>
                  <a:pt x="157172" y="11859"/>
                </a:lnTo>
                <a:lnTo>
                  <a:pt x="156216" y="16040"/>
                </a:lnTo>
                <a:lnTo>
                  <a:pt x="154627" y="19780"/>
                </a:lnTo>
                <a:lnTo>
                  <a:pt x="152615" y="23226"/>
                </a:lnTo>
                <a:lnTo>
                  <a:pt x="150321" y="26476"/>
                </a:lnTo>
                <a:lnTo>
                  <a:pt x="147838" y="30547"/>
                </a:lnTo>
                <a:lnTo>
                  <a:pt x="145232" y="35167"/>
                </a:lnTo>
                <a:lnTo>
                  <a:pt x="139795" y="45379"/>
                </a:lnTo>
                <a:lnTo>
                  <a:pt x="134204" y="56268"/>
                </a:lnTo>
                <a:lnTo>
                  <a:pt x="131379" y="60886"/>
                </a:lnTo>
                <a:lnTo>
                  <a:pt x="128544" y="64917"/>
                </a:lnTo>
                <a:lnTo>
                  <a:pt x="125701" y="68558"/>
                </a:lnTo>
                <a:lnTo>
                  <a:pt x="122853" y="71937"/>
                </a:lnTo>
                <a:lnTo>
                  <a:pt x="120002" y="75142"/>
                </a:lnTo>
                <a:lnTo>
                  <a:pt x="117149" y="78231"/>
                </a:lnTo>
                <a:lnTo>
                  <a:pt x="114294" y="82196"/>
                </a:lnTo>
                <a:lnTo>
                  <a:pt x="111439" y="86744"/>
                </a:lnTo>
                <a:lnTo>
                  <a:pt x="108582" y="91681"/>
                </a:lnTo>
                <a:lnTo>
                  <a:pt x="106679" y="96877"/>
                </a:lnTo>
                <a:lnTo>
                  <a:pt x="105409" y="102247"/>
                </a:lnTo>
                <a:lnTo>
                  <a:pt x="104562" y="107731"/>
                </a:lnTo>
                <a:lnTo>
                  <a:pt x="103999" y="112340"/>
                </a:lnTo>
                <a:lnTo>
                  <a:pt x="103622" y="116365"/>
                </a:lnTo>
                <a:lnTo>
                  <a:pt x="103372" y="120001"/>
                </a:lnTo>
                <a:lnTo>
                  <a:pt x="105109" y="123377"/>
                </a:lnTo>
                <a:lnTo>
                  <a:pt x="108173" y="126581"/>
                </a:lnTo>
                <a:lnTo>
                  <a:pt x="112121" y="129669"/>
                </a:lnTo>
                <a:lnTo>
                  <a:pt x="119046" y="133100"/>
                </a:lnTo>
                <a:lnTo>
                  <a:pt x="126252" y="135578"/>
                </a:lnTo>
                <a:lnTo>
                  <a:pt x="130840" y="137572"/>
                </a:lnTo>
                <a:lnTo>
                  <a:pt x="135804" y="139854"/>
                </a:lnTo>
                <a:lnTo>
                  <a:pt x="141019" y="141375"/>
                </a:lnTo>
                <a:lnTo>
                  <a:pt x="146400" y="142389"/>
                </a:lnTo>
                <a:lnTo>
                  <a:pt x="151893" y="143065"/>
                </a:lnTo>
                <a:lnTo>
                  <a:pt x="160317" y="143516"/>
                </a:lnTo>
                <a:lnTo>
                  <a:pt x="182377" y="144017"/>
                </a:lnTo>
                <a:lnTo>
                  <a:pt x="274320" y="14441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128"/>
          <p:cNvSpPr/>
          <p:nvPr/>
        </p:nvSpPr>
        <p:spPr>
          <a:xfrm>
            <a:off x="851599" y="3669029"/>
            <a:ext cx="162814" cy="531497"/>
          </a:xfrm>
          <a:custGeom>
            <a:avLst/>
            <a:gdLst/>
            <a:ahLst/>
            <a:cxnLst/>
            <a:rect l="0" t="0" r="0" b="0"/>
            <a:pathLst>
              <a:path w="162814" h="531497">
                <a:moveTo>
                  <a:pt x="162813" y="0"/>
                </a:moveTo>
                <a:lnTo>
                  <a:pt x="124463" y="38350"/>
                </a:lnTo>
                <a:lnTo>
                  <a:pt x="122007" y="39854"/>
                </a:lnTo>
                <a:lnTo>
                  <a:pt x="119416" y="40857"/>
                </a:lnTo>
                <a:lnTo>
                  <a:pt x="116737" y="41526"/>
                </a:lnTo>
                <a:lnTo>
                  <a:pt x="113998" y="42924"/>
                </a:lnTo>
                <a:lnTo>
                  <a:pt x="111220" y="44809"/>
                </a:lnTo>
                <a:lnTo>
                  <a:pt x="108415" y="47018"/>
                </a:lnTo>
                <a:lnTo>
                  <a:pt x="105593" y="49443"/>
                </a:lnTo>
                <a:lnTo>
                  <a:pt x="102759" y="52012"/>
                </a:lnTo>
                <a:lnTo>
                  <a:pt x="97070" y="57407"/>
                </a:lnTo>
                <a:lnTo>
                  <a:pt x="91366" y="62980"/>
                </a:lnTo>
                <a:lnTo>
                  <a:pt x="89464" y="65799"/>
                </a:lnTo>
                <a:lnTo>
                  <a:pt x="85835" y="74318"/>
                </a:lnTo>
                <a:lnTo>
                  <a:pt x="81610" y="80021"/>
                </a:lnTo>
                <a:lnTo>
                  <a:pt x="76558" y="85730"/>
                </a:lnTo>
                <a:lnTo>
                  <a:pt x="73877" y="88586"/>
                </a:lnTo>
                <a:lnTo>
                  <a:pt x="72090" y="91443"/>
                </a:lnTo>
                <a:lnTo>
                  <a:pt x="70104" y="97157"/>
                </a:lnTo>
                <a:lnTo>
                  <a:pt x="68986" y="105728"/>
                </a:lnTo>
                <a:lnTo>
                  <a:pt x="67877" y="108586"/>
                </a:lnTo>
                <a:lnTo>
                  <a:pt x="64104" y="114301"/>
                </a:lnTo>
                <a:lnTo>
                  <a:pt x="59252" y="122556"/>
                </a:lnTo>
                <a:lnTo>
                  <a:pt x="56625" y="127424"/>
                </a:lnTo>
                <a:lnTo>
                  <a:pt x="53921" y="131622"/>
                </a:lnTo>
                <a:lnTo>
                  <a:pt x="51166" y="135373"/>
                </a:lnTo>
                <a:lnTo>
                  <a:pt x="48376" y="138826"/>
                </a:lnTo>
                <a:lnTo>
                  <a:pt x="45277" y="145204"/>
                </a:lnTo>
                <a:lnTo>
                  <a:pt x="44451" y="148237"/>
                </a:lnTo>
                <a:lnTo>
                  <a:pt x="40993" y="154149"/>
                </a:lnTo>
                <a:lnTo>
                  <a:pt x="38737" y="157059"/>
                </a:lnTo>
                <a:lnTo>
                  <a:pt x="37233" y="160903"/>
                </a:lnTo>
                <a:lnTo>
                  <a:pt x="34164" y="174464"/>
                </a:lnTo>
                <a:lnTo>
                  <a:pt x="30071" y="181680"/>
                </a:lnTo>
                <a:lnTo>
                  <a:pt x="27616" y="188062"/>
                </a:lnTo>
                <a:lnTo>
                  <a:pt x="26962" y="191097"/>
                </a:lnTo>
                <a:lnTo>
                  <a:pt x="23695" y="197010"/>
                </a:lnTo>
                <a:lnTo>
                  <a:pt x="21490" y="199920"/>
                </a:lnTo>
                <a:lnTo>
                  <a:pt x="20020" y="203766"/>
                </a:lnTo>
                <a:lnTo>
                  <a:pt x="18387" y="213118"/>
                </a:lnTo>
                <a:lnTo>
                  <a:pt x="16046" y="219231"/>
                </a:lnTo>
                <a:lnTo>
                  <a:pt x="12581" y="226165"/>
                </a:lnTo>
                <a:lnTo>
                  <a:pt x="8366" y="233644"/>
                </a:lnTo>
                <a:lnTo>
                  <a:pt x="3682" y="244494"/>
                </a:lnTo>
                <a:lnTo>
                  <a:pt x="1601" y="253445"/>
                </a:lnTo>
                <a:lnTo>
                  <a:pt x="429" y="268241"/>
                </a:lnTo>
                <a:lnTo>
                  <a:pt x="33" y="282256"/>
                </a:lnTo>
                <a:lnTo>
                  <a:pt x="0" y="285326"/>
                </a:lnTo>
                <a:lnTo>
                  <a:pt x="2504" y="298897"/>
                </a:lnTo>
                <a:lnTo>
                  <a:pt x="5840" y="314771"/>
                </a:lnTo>
                <a:lnTo>
                  <a:pt x="7981" y="330183"/>
                </a:lnTo>
                <a:lnTo>
                  <a:pt x="8157" y="331565"/>
                </a:lnTo>
                <a:lnTo>
                  <a:pt x="11131" y="339153"/>
                </a:lnTo>
                <a:lnTo>
                  <a:pt x="22056" y="365365"/>
                </a:lnTo>
                <a:lnTo>
                  <a:pt x="26113" y="375975"/>
                </a:lnTo>
                <a:lnTo>
                  <a:pt x="30620" y="390303"/>
                </a:lnTo>
                <a:lnTo>
                  <a:pt x="32623" y="402386"/>
                </a:lnTo>
                <a:lnTo>
                  <a:pt x="33157" y="408275"/>
                </a:lnTo>
                <a:lnTo>
                  <a:pt x="34466" y="413153"/>
                </a:lnTo>
                <a:lnTo>
                  <a:pt x="39906" y="424570"/>
                </a:lnTo>
                <a:lnTo>
                  <a:pt x="42893" y="433986"/>
                </a:lnTo>
                <a:lnTo>
                  <a:pt x="46968" y="439898"/>
                </a:lnTo>
                <a:lnTo>
                  <a:pt x="51453" y="445563"/>
                </a:lnTo>
                <a:lnTo>
                  <a:pt x="55535" y="449806"/>
                </a:lnTo>
                <a:lnTo>
                  <a:pt x="63188" y="457550"/>
                </a:lnTo>
                <a:lnTo>
                  <a:pt x="64964" y="460291"/>
                </a:lnTo>
                <a:lnTo>
                  <a:pt x="66937" y="465877"/>
                </a:lnTo>
                <a:lnTo>
                  <a:pt x="68415" y="467747"/>
                </a:lnTo>
                <a:lnTo>
                  <a:pt x="70354" y="468994"/>
                </a:lnTo>
                <a:lnTo>
                  <a:pt x="72599" y="469826"/>
                </a:lnTo>
                <a:lnTo>
                  <a:pt x="74095" y="471332"/>
                </a:lnTo>
                <a:lnTo>
                  <a:pt x="75093" y="473289"/>
                </a:lnTo>
                <a:lnTo>
                  <a:pt x="75758" y="475547"/>
                </a:lnTo>
                <a:lnTo>
                  <a:pt x="77154" y="477051"/>
                </a:lnTo>
                <a:lnTo>
                  <a:pt x="79037" y="478054"/>
                </a:lnTo>
                <a:lnTo>
                  <a:pt x="81245" y="478723"/>
                </a:lnTo>
                <a:lnTo>
                  <a:pt x="82717" y="480121"/>
                </a:lnTo>
                <a:lnTo>
                  <a:pt x="83698" y="482006"/>
                </a:lnTo>
                <a:lnTo>
                  <a:pt x="84352" y="484215"/>
                </a:lnTo>
                <a:lnTo>
                  <a:pt x="85741" y="485688"/>
                </a:lnTo>
                <a:lnTo>
                  <a:pt x="87619" y="486670"/>
                </a:lnTo>
                <a:lnTo>
                  <a:pt x="92927" y="488245"/>
                </a:lnTo>
                <a:lnTo>
                  <a:pt x="96192" y="493541"/>
                </a:lnTo>
                <a:lnTo>
                  <a:pt x="101499" y="503361"/>
                </a:lnTo>
                <a:lnTo>
                  <a:pt x="104765" y="507244"/>
                </a:lnTo>
                <a:lnTo>
                  <a:pt x="109391" y="512144"/>
                </a:lnTo>
                <a:lnTo>
                  <a:pt x="118372" y="521316"/>
                </a:lnTo>
                <a:lnTo>
                  <a:pt x="118898" y="522804"/>
                </a:lnTo>
                <a:lnTo>
                  <a:pt x="119950" y="531496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129"/>
          <p:cNvSpPr/>
          <p:nvPr/>
        </p:nvSpPr>
        <p:spPr>
          <a:xfrm>
            <a:off x="1057274" y="3754764"/>
            <a:ext cx="262086" cy="334319"/>
          </a:xfrm>
          <a:custGeom>
            <a:avLst/>
            <a:gdLst/>
            <a:ahLst/>
            <a:cxnLst/>
            <a:rect l="0" t="0" r="0" b="0"/>
            <a:pathLst>
              <a:path w="262086" h="334319">
                <a:moveTo>
                  <a:pt x="0" y="8563"/>
                </a:moveTo>
                <a:lnTo>
                  <a:pt x="4551" y="13114"/>
                </a:lnTo>
                <a:lnTo>
                  <a:pt x="6844" y="13502"/>
                </a:lnTo>
                <a:lnTo>
                  <a:pt x="9326" y="12808"/>
                </a:lnTo>
                <a:lnTo>
                  <a:pt x="11932" y="11393"/>
                </a:lnTo>
                <a:lnTo>
                  <a:pt x="17368" y="9821"/>
                </a:lnTo>
                <a:lnTo>
                  <a:pt x="24069" y="8812"/>
                </a:lnTo>
                <a:lnTo>
                  <a:pt x="30065" y="8674"/>
                </a:lnTo>
                <a:lnTo>
                  <a:pt x="34331" y="8637"/>
                </a:lnTo>
                <a:lnTo>
                  <a:pt x="37175" y="7660"/>
                </a:lnTo>
                <a:lnTo>
                  <a:pt x="39071" y="6056"/>
                </a:lnTo>
                <a:lnTo>
                  <a:pt x="40335" y="4034"/>
                </a:lnTo>
                <a:lnTo>
                  <a:pt x="42130" y="2686"/>
                </a:lnTo>
                <a:lnTo>
                  <a:pt x="44279" y="1788"/>
                </a:lnTo>
                <a:lnTo>
                  <a:pt x="51855" y="523"/>
                </a:lnTo>
                <a:lnTo>
                  <a:pt x="58289" y="227"/>
                </a:lnTo>
                <a:lnTo>
                  <a:pt x="67499" y="96"/>
                </a:lnTo>
                <a:lnTo>
                  <a:pt x="139903" y="0"/>
                </a:lnTo>
                <a:lnTo>
                  <a:pt x="148514" y="949"/>
                </a:lnTo>
                <a:lnTo>
                  <a:pt x="158064" y="2535"/>
                </a:lnTo>
                <a:lnTo>
                  <a:pt x="168241" y="4544"/>
                </a:lnTo>
                <a:lnTo>
                  <a:pt x="175026" y="6837"/>
                </a:lnTo>
                <a:lnTo>
                  <a:pt x="179549" y="9317"/>
                </a:lnTo>
                <a:lnTo>
                  <a:pt x="182565" y="11923"/>
                </a:lnTo>
                <a:lnTo>
                  <a:pt x="185527" y="13661"/>
                </a:lnTo>
                <a:lnTo>
                  <a:pt x="191359" y="15591"/>
                </a:lnTo>
                <a:lnTo>
                  <a:pt x="197126" y="18989"/>
                </a:lnTo>
                <a:lnTo>
                  <a:pt x="199998" y="21229"/>
                </a:lnTo>
                <a:lnTo>
                  <a:pt x="200959" y="23674"/>
                </a:lnTo>
                <a:lnTo>
                  <a:pt x="200648" y="26257"/>
                </a:lnTo>
                <a:lnTo>
                  <a:pt x="199488" y="28932"/>
                </a:lnTo>
                <a:lnTo>
                  <a:pt x="193305" y="37247"/>
                </a:lnTo>
                <a:lnTo>
                  <a:pt x="185440" y="45743"/>
                </a:lnTo>
                <a:lnTo>
                  <a:pt x="177077" y="54293"/>
                </a:lnTo>
                <a:lnTo>
                  <a:pt x="173297" y="57147"/>
                </a:lnTo>
                <a:lnTo>
                  <a:pt x="168871" y="60003"/>
                </a:lnTo>
                <a:lnTo>
                  <a:pt x="164016" y="62858"/>
                </a:lnTo>
                <a:lnTo>
                  <a:pt x="156081" y="68572"/>
                </a:lnTo>
                <a:lnTo>
                  <a:pt x="152632" y="71429"/>
                </a:lnTo>
                <a:lnTo>
                  <a:pt x="146259" y="74603"/>
                </a:lnTo>
                <a:lnTo>
                  <a:pt x="140252" y="76014"/>
                </a:lnTo>
                <a:lnTo>
                  <a:pt x="134407" y="76641"/>
                </a:lnTo>
                <a:lnTo>
                  <a:pt x="131515" y="77761"/>
                </a:lnTo>
                <a:lnTo>
                  <a:pt x="125761" y="81545"/>
                </a:lnTo>
                <a:lnTo>
                  <a:pt x="124799" y="82935"/>
                </a:lnTo>
                <a:lnTo>
                  <a:pt x="125109" y="83862"/>
                </a:lnTo>
                <a:lnTo>
                  <a:pt x="127901" y="85350"/>
                </a:lnTo>
                <a:lnTo>
                  <a:pt x="132935" y="90158"/>
                </a:lnTo>
                <a:lnTo>
                  <a:pt x="140363" y="94993"/>
                </a:lnTo>
                <a:lnTo>
                  <a:pt x="145010" y="97615"/>
                </a:lnTo>
                <a:lnTo>
                  <a:pt x="150014" y="99363"/>
                </a:lnTo>
                <a:lnTo>
                  <a:pt x="155254" y="100529"/>
                </a:lnTo>
                <a:lnTo>
                  <a:pt x="160653" y="101306"/>
                </a:lnTo>
                <a:lnTo>
                  <a:pt x="165205" y="102777"/>
                </a:lnTo>
                <a:lnTo>
                  <a:pt x="172802" y="106951"/>
                </a:lnTo>
                <a:lnTo>
                  <a:pt x="177114" y="108445"/>
                </a:lnTo>
                <a:lnTo>
                  <a:pt x="181894" y="109441"/>
                </a:lnTo>
                <a:lnTo>
                  <a:pt x="186985" y="110105"/>
                </a:lnTo>
                <a:lnTo>
                  <a:pt x="192284" y="111500"/>
                </a:lnTo>
                <a:lnTo>
                  <a:pt x="197722" y="113383"/>
                </a:lnTo>
                <a:lnTo>
                  <a:pt x="211036" y="118698"/>
                </a:lnTo>
                <a:lnTo>
                  <a:pt x="217936" y="121964"/>
                </a:lnTo>
                <a:lnTo>
                  <a:pt x="222444" y="124169"/>
                </a:lnTo>
                <a:lnTo>
                  <a:pt x="229992" y="129159"/>
                </a:lnTo>
                <a:lnTo>
                  <a:pt x="236521" y="134551"/>
                </a:lnTo>
                <a:lnTo>
                  <a:pt x="242598" y="140123"/>
                </a:lnTo>
                <a:lnTo>
                  <a:pt x="251375" y="148615"/>
                </a:lnTo>
                <a:lnTo>
                  <a:pt x="253308" y="151461"/>
                </a:lnTo>
                <a:lnTo>
                  <a:pt x="255457" y="157163"/>
                </a:lnTo>
                <a:lnTo>
                  <a:pt x="256666" y="165729"/>
                </a:lnTo>
                <a:lnTo>
                  <a:pt x="256836" y="170490"/>
                </a:lnTo>
                <a:lnTo>
                  <a:pt x="257024" y="183401"/>
                </a:lnTo>
                <a:lnTo>
                  <a:pt x="258027" y="188939"/>
                </a:lnTo>
                <a:lnTo>
                  <a:pt x="261681" y="197633"/>
                </a:lnTo>
                <a:lnTo>
                  <a:pt x="262085" y="202237"/>
                </a:lnTo>
                <a:lnTo>
                  <a:pt x="259992" y="212433"/>
                </a:lnTo>
                <a:lnTo>
                  <a:pt x="256196" y="218771"/>
                </a:lnTo>
                <a:lnTo>
                  <a:pt x="250807" y="225854"/>
                </a:lnTo>
                <a:lnTo>
                  <a:pt x="244358" y="233434"/>
                </a:lnTo>
                <a:lnTo>
                  <a:pt x="239105" y="240392"/>
                </a:lnTo>
                <a:lnTo>
                  <a:pt x="234651" y="246936"/>
                </a:lnTo>
                <a:lnTo>
                  <a:pt x="230729" y="253204"/>
                </a:lnTo>
                <a:lnTo>
                  <a:pt x="226210" y="258334"/>
                </a:lnTo>
                <a:lnTo>
                  <a:pt x="221292" y="262707"/>
                </a:lnTo>
                <a:lnTo>
                  <a:pt x="216108" y="266575"/>
                </a:lnTo>
                <a:lnTo>
                  <a:pt x="202728" y="275952"/>
                </a:lnTo>
                <a:lnTo>
                  <a:pt x="195160" y="281120"/>
                </a:lnTo>
                <a:lnTo>
                  <a:pt x="188209" y="285518"/>
                </a:lnTo>
                <a:lnTo>
                  <a:pt x="181670" y="289402"/>
                </a:lnTo>
                <a:lnTo>
                  <a:pt x="175406" y="292944"/>
                </a:lnTo>
                <a:lnTo>
                  <a:pt x="165515" y="297211"/>
                </a:lnTo>
                <a:lnTo>
                  <a:pt x="153206" y="301960"/>
                </a:lnTo>
                <a:lnTo>
                  <a:pt x="139285" y="307031"/>
                </a:lnTo>
                <a:lnTo>
                  <a:pt x="128099" y="310411"/>
                </a:lnTo>
                <a:lnTo>
                  <a:pt x="118737" y="312666"/>
                </a:lnTo>
                <a:lnTo>
                  <a:pt x="110591" y="314168"/>
                </a:lnTo>
                <a:lnTo>
                  <a:pt x="103255" y="316122"/>
                </a:lnTo>
                <a:lnTo>
                  <a:pt x="96459" y="318378"/>
                </a:lnTo>
                <a:lnTo>
                  <a:pt x="90024" y="320834"/>
                </a:lnTo>
                <a:lnTo>
                  <a:pt x="81924" y="323423"/>
                </a:lnTo>
                <a:lnTo>
                  <a:pt x="72713" y="326103"/>
                </a:lnTo>
                <a:lnTo>
                  <a:pt x="42863" y="33431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130"/>
          <p:cNvSpPr/>
          <p:nvPr/>
        </p:nvSpPr>
        <p:spPr>
          <a:xfrm>
            <a:off x="1383029" y="3730235"/>
            <a:ext cx="270056" cy="350276"/>
          </a:xfrm>
          <a:custGeom>
            <a:avLst/>
            <a:gdLst/>
            <a:ahLst/>
            <a:cxnLst/>
            <a:rect l="0" t="0" r="0" b="0"/>
            <a:pathLst>
              <a:path w="270056" h="350276">
                <a:moveTo>
                  <a:pt x="42863" y="7375"/>
                </a:moveTo>
                <a:lnTo>
                  <a:pt x="62176" y="7375"/>
                </a:lnTo>
                <a:lnTo>
                  <a:pt x="65263" y="8327"/>
                </a:lnTo>
                <a:lnTo>
                  <a:pt x="71234" y="11926"/>
                </a:lnTo>
                <a:lnTo>
                  <a:pt x="74159" y="12314"/>
                </a:lnTo>
                <a:lnTo>
                  <a:pt x="77062" y="11620"/>
                </a:lnTo>
                <a:lnTo>
                  <a:pt x="79950" y="10205"/>
                </a:lnTo>
                <a:lnTo>
                  <a:pt x="88238" y="8632"/>
                </a:lnTo>
                <a:lnTo>
                  <a:pt x="93116" y="8213"/>
                </a:lnTo>
                <a:lnTo>
                  <a:pt x="98272" y="7934"/>
                </a:lnTo>
                <a:lnTo>
                  <a:pt x="109082" y="7623"/>
                </a:lnTo>
                <a:lnTo>
                  <a:pt x="130428" y="7448"/>
                </a:lnTo>
                <a:lnTo>
                  <a:pt x="140292" y="6471"/>
                </a:lnTo>
                <a:lnTo>
                  <a:pt x="151631" y="4867"/>
                </a:lnTo>
                <a:lnTo>
                  <a:pt x="163952" y="2846"/>
                </a:lnTo>
                <a:lnTo>
                  <a:pt x="175024" y="1498"/>
                </a:lnTo>
                <a:lnTo>
                  <a:pt x="185263" y="599"/>
                </a:lnTo>
                <a:lnTo>
                  <a:pt x="194946" y="0"/>
                </a:lnTo>
                <a:lnTo>
                  <a:pt x="204259" y="553"/>
                </a:lnTo>
                <a:lnTo>
                  <a:pt x="213326" y="1875"/>
                </a:lnTo>
                <a:lnTo>
                  <a:pt x="222227" y="3708"/>
                </a:lnTo>
                <a:lnTo>
                  <a:pt x="229114" y="4930"/>
                </a:lnTo>
                <a:lnTo>
                  <a:pt x="234658" y="5745"/>
                </a:lnTo>
                <a:lnTo>
                  <a:pt x="239306" y="6288"/>
                </a:lnTo>
                <a:lnTo>
                  <a:pt x="244310" y="6650"/>
                </a:lnTo>
                <a:lnTo>
                  <a:pt x="249551" y="6892"/>
                </a:lnTo>
                <a:lnTo>
                  <a:pt x="254950" y="7053"/>
                </a:lnTo>
                <a:lnTo>
                  <a:pt x="258549" y="8113"/>
                </a:lnTo>
                <a:lnTo>
                  <a:pt x="260949" y="9771"/>
                </a:lnTo>
                <a:lnTo>
                  <a:pt x="262549" y="11830"/>
                </a:lnTo>
                <a:lnTo>
                  <a:pt x="264568" y="13203"/>
                </a:lnTo>
                <a:lnTo>
                  <a:pt x="270055" y="15134"/>
                </a:lnTo>
                <a:lnTo>
                  <a:pt x="269572" y="15405"/>
                </a:lnTo>
                <a:lnTo>
                  <a:pt x="268297" y="15586"/>
                </a:lnTo>
                <a:lnTo>
                  <a:pt x="267447" y="16659"/>
                </a:lnTo>
                <a:lnTo>
                  <a:pt x="264346" y="24624"/>
                </a:lnTo>
                <a:lnTo>
                  <a:pt x="261004" y="30305"/>
                </a:lnTo>
                <a:lnTo>
                  <a:pt x="256870" y="36949"/>
                </a:lnTo>
                <a:lnTo>
                  <a:pt x="249737" y="46871"/>
                </a:lnTo>
                <a:lnTo>
                  <a:pt x="246502" y="50851"/>
                </a:lnTo>
                <a:lnTo>
                  <a:pt x="242440" y="54456"/>
                </a:lnTo>
                <a:lnTo>
                  <a:pt x="237827" y="57812"/>
                </a:lnTo>
                <a:lnTo>
                  <a:pt x="232846" y="61002"/>
                </a:lnTo>
                <a:lnTo>
                  <a:pt x="224772" y="69627"/>
                </a:lnTo>
                <a:lnTo>
                  <a:pt x="218009" y="79810"/>
                </a:lnTo>
                <a:lnTo>
                  <a:pt x="211828" y="90686"/>
                </a:lnTo>
                <a:lnTo>
                  <a:pt x="207894" y="96253"/>
                </a:lnTo>
                <a:lnTo>
                  <a:pt x="203366" y="101869"/>
                </a:lnTo>
                <a:lnTo>
                  <a:pt x="198442" y="107519"/>
                </a:lnTo>
                <a:lnTo>
                  <a:pt x="194208" y="113190"/>
                </a:lnTo>
                <a:lnTo>
                  <a:pt x="190432" y="118876"/>
                </a:lnTo>
                <a:lnTo>
                  <a:pt x="186962" y="124571"/>
                </a:lnTo>
                <a:lnTo>
                  <a:pt x="182744" y="130273"/>
                </a:lnTo>
                <a:lnTo>
                  <a:pt x="178027" y="135979"/>
                </a:lnTo>
                <a:lnTo>
                  <a:pt x="172977" y="141689"/>
                </a:lnTo>
                <a:lnTo>
                  <a:pt x="166753" y="150257"/>
                </a:lnTo>
                <a:lnTo>
                  <a:pt x="159747" y="160732"/>
                </a:lnTo>
                <a:lnTo>
                  <a:pt x="132520" y="202662"/>
                </a:lnTo>
                <a:lnTo>
                  <a:pt x="124542" y="212813"/>
                </a:lnTo>
                <a:lnTo>
                  <a:pt x="115413" y="223391"/>
                </a:lnTo>
                <a:lnTo>
                  <a:pt x="97015" y="243399"/>
                </a:lnTo>
                <a:lnTo>
                  <a:pt x="82488" y="258642"/>
                </a:lnTo>
                <a:lnTo>
                  <a:pt x="76900" y="266326"/>
                </a:lnTo>
                <a:lnTo>
                  <a:pt x="72221" y="274307"/>
                </a:lnTo>
                <a:lnTo>
                  <a:pt x="68150" y="282484"/>
                </a:lnTo>
                <a:lnTo>
                  <a:pt x="63531" y="288889"/>
                </a:lnTo>
                <a:lnTo>
                  <a:pt x="58547" y="294111"/>
                </a:lnTo>
                <a:lnTo>
                  <a:pt x="53319" y="298545"/>
                </a:lnTo>
                <a:lnTo>
                  <a:pt x="46023" y="305310"/>
                </a:lnTo>
                <a:lnTo>
                  <a:pt x="0" y="35027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131"/>
          <p:cNvSpPr/>
          <p:nvPr/>
        </p:nvSpPr>
        <p:spPr>
          <a:xfrm>
            <a:off x="1708784" y="3900487"/>
            <a:ext cx="257176" cy="8574"/>
          </a:xfrm>
          <a:custGeom>
            <a:avLst/>
            <a:gdLst/>
            <a:ahLst/>
            <a:cxnLst/>
            <a:rect l="0" t="0" r="0" b="0"/>
            <a:pathLst>
              <a:path w="257176" h="8574">
                <a:moveTo>
                  <a:pt x="0" y="0"/>
                </a:moveTo>
                <a:lnTo>
                  <a:pt x="178931" y="0"/>
                </a:lnTo>
                <a:lnTo>
                  <a:pt x="195488" y="953"/>
                </a:lnTo>
                <a:lnTo>
                  <a:pt x="211288" y="2540"/>
                </a:lnTo>
                <a:lnTo>
                  <a:pt x="257175" y="857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132"/>
          <p:cNvSpPr/>
          <p:nvPr/>
        </p:nvSpPr>
        <p:spPr>
          <a:xfrm>
            <a:off x="2039137" y="3686175"/>
            <a:ext cx="141022" cy="291466"/>
          </a:xfrm>
          <a:custGeom>
            <a:avLst/>
            <a:gdLst/>
            <a:ahLst/>
            <a:cxnLst/>
            <a:rect l="0" t="0" r="0" b="0"/>
            <a:pathLst>
              <a:path w="141022" h="291466">
                <a:moveTo>
                  <a:pt x="115417" y="0"/>
                </a:moveTo>
                <a:lnTo>
                  <a:pt x="88724" y="0"/>
                </a:lnTo>
                <a:lnTo>
                  <a:pt x="83334" y="1905"/>
                </a:lnTo>
                <a:lnTo>
                  <a:pt x="76884" y="5079"/>
                </a:lnTo>
                <a:lnTo>
                  <a:pt x="69726" y="9101"/>
                </a:lnTo>
                <a:lnTo>
                  <a:pt x="64001" y="12735"/>
                </a:lnTo>
                <a:lnTo>
                  <a:pt x="59233" y="16110"/>
                </a:lnTo>
                <a:lnTo>
                  <a:pt x="55101" y="19312"/>
                </a:lnTo>
                <a:lnTo>
                  <a:pt x="51394" y="22400"/>
                </a:lnTo>
                <a:lnTo>
                  <a:pt x="47970" y="25410"/>
                </a:lnTo>
                <a:lnTo>
                  <a:pt x="44735" y="28370"/>
                </a:lnTo>
                <a:lnTo>
                  <a:pt x="41626" y="32248"/>
                </a:lnTo>
                <a:lnTo>
                  <a:pt x="38601" y="36739"/>
                </a:lnTo>
                <a:lnTo>
                  <a:pt x="35631" y="41637"/>
                </a:lnTo>
                <a:lnTo>
                  <a:pt x="31747" y="46808"/>
                </a:lnTo>
                <a:lnTo>
                  <a:pt x="27252" y="52160"/>
                </a:lnTo>
                <a:lnTo>
                  <a:pt x="22350" y="57634"/>
                </a:lnTo>
                <a:lnTo>
                  <a:pt x="19083" y="63187"/>
                </a:lnTo>
                <a:lnTo>
                  <a:pt x="16904" y="68795"/>
                </a:lnTo>
                <a:lnTo>
                  <a:pt x="15452" y="74438"/>
                </a:lnTo>
                <a:lnTo>
                  <a:pt x="13531" y="81058"/>
                </a:lnTo>
                <a:lnTo>
                  <a:pt x="8857" y="96033"/>
                </a:lnTo>
                <a:lnTo>
                  <a:pt x="6277" y="103074"/>
                </a:lnTo>
                <a:lnTo>
                  <a:pt x="3605" y="109673"/>
                </a:lnTo>
                <a:lnTo>
                  <a:pt x="871" y="115978"/>
                </a:lnTo>
                <a:lnTo>
                  <a:pt x="0" y="121134"/>
                </a:lnTo>
                <a:lnTo>
                  <a:pt x="373" y="125523"/>
                </a:lnTo>
                <a:lnTo>
                  <a:pt x="2374" y="132940"/>
                </a:lnTo>
                <a:lnTo>
                  <a:pt x="3263" y="139412"/>
                </a:lnTo>
                <a:lnTo>
                  <a:pt x="4453" y="141518"/>
                </a:lnTo>
                <a:lnTo>
                  <a:pt x="6199" y="142923"/>
                </a:lnTo>
                <a:lnTo>
                  <a:pt x="8315" y="143859"/>
                </a:lnTo>
                <a:lnTo>
                  <a:pt x="10678" y="144484"/>
                </a:lnTo>
                <a:lnTo>
                  <a:pt x="13206" y="144900"/>
                </a:lnTo>
                <a:lnTo>
                  <a:pt x="15844" y="145177"/>
                </a:lnTo>
                <a:lnTo>
                  <a:pt x="20460" y="145362"/>
                </a:lnTo>
                <a:lnTo>
                  <a:pt x="42799" y="145683"/>
                </a:lnTo>
                <a:lnTo>
                  <a:pt x="45098" y="144747"/>
                </a:lnTo>
                <a:lnTo>
                  <a:pt x="47583" y="143170"/>
                </a:lnTo>
                <a:lnTo>
                  <a:pt x="50192" y="141167"/>
                </a:lnTo>
                <a:lnTo>
                  <a:pt x="53836" y="138879"/>
                </a:lnTo>
                <a:lnTo>
                  <a:pt x="58171" y="136400"/>
                </a:lnTo>
                <a:lnTo>
                  <a:pt x="62966" y="133796"/>
                </a:lnTo>
                <a:lnTo>
                  <a:pt x="67114" y="130155"/>
                </a:lnTo>
                <a:lnTo>
                  <a:pt x="70833" y="125822"/>
                </a:lnTo>
                <a:lnTo>
                  <a:pt x="74265" y="121029"/>
                </a:lnTo>
                <a:lnTo>
                  <a:pt x="77505" y="116881"/>
                </a:lnTo>
                <a:lnTo>
                  <a:pt x="80617" y="113163"/>
                </a:lnTo>
                <a:lnTo>
                  <a:pt x="83645" y="109732"/>
                </a:lnTo>
                <a:lnTo>
                  <a:pt x="86616" y="105539"/>
                </a:lnTo>
                <a:lnTo>
                  <a:pt x="89549" y="100839"/>
                </a:lnTo>
                <a:lnTo>
                  <a:pt x="92457" y="95801"/>
                </a:lnTo>
                <a:lnTo>
                  <a:pt x="95348" y="91490"/>
                </a:lnTo>
                <a:lnTo>
                  <a:pt x="98228" y="87663"/>
                </a:lnTo>
                <a:lnTo>
                  <a:pt x="101100" y="84159"/>
                </a:lnTo>
                <a:lnTo>
                  <a:pt x="105872" y="77061"/>
                </a:lnTo>
                <a:lnTo>
                  <a:pt x="118795" y="56474"/>
                </a:lnTo>
                <a:lnTo>
                  <a:pt x="123384" y="48127"/>
                </a:lnTo>
                <a:lnTo>
                  <a:pt x="126444" y="41609"/>
                </a:lnTo>
                <a:lnTo>
                  <a:pt x="131354" y="28856"/>
                </a:lnTo>
                <a:lnTo>
                  <a:pt x="134565" y="24572"/>
                </a:lnTo>
                <a:lnTo>
                  <a:pt x="136755" y="22096"/>
                </a:lnTo>
                <a:lnTo>
                  <a:pt x="138215" y="21398"/>
                </a:lnTo>
                <a:lnTo>
                  <a:pt x="139188" y="21885"/>
                </a:lnTo>
                <a:lnTo>
                  <a:pt x="140750" y="24960"/>
                </a:lnTo>
                <a:lnTo>
                  <a:pt x="140964" y="40621"/>
                </a:lnTo>
                <a:lnTo>
                  <a:pt x="141021" y="52798"/>
                </a:lnTo>
                <a:lnTo>
                  <a:pt x="139154" y="68536"/>
                </a:lnTo>
                <a:lnTo>
                  <a:pt x="136005" y="86648"/>
                </a:lnTo>
                <a:lnTo>
                  <a:pt x="131999" y="106343"/>
                </a:lnTo>
                <a:lnTo>
                  <a:pt x="129330" y="122330"/>
                </a:lnTo>
                <a:lnTo>
                  <a:pt x="127550" y="135846"/>
                </a:lnTo>
                <a:lnTo>
                  <a:pt x="126363" y="147714"/>
                </a:lnTo>
                <a:lnTo>
                  <a:pt x="124620" y="159436"/>
                </a:lnTo>
                <a:lnTo>
                  <a:pt x="122505" y="171060"/>
                </a:lnTo>
                <a:lnTo>
                  <a:pt x="120142" y="182620"/>
                </a:lnTo>
                <a:lnTo>
                  <a:pt x="116663" y="194136"/>
                </a:lnTo>
                <a:lnTo>
                  <a:pt x="112437" y="205624"/>
                </a:lnTo>
                <a:lnTo>
                  <a:pt x="107716" y="217093"/>
                </a:lnTo>
                <a:lnTo>
                  <a:pt x="103616" y="227596"/>
                </a:lnTo>
                <a:lnTo>
                  <a:pt x="96520" y="246886"/>
                </a:lnTo>
                <a:lnTo>
                  <a:pt x="94246" y="255078"/>
                </a:lnTo>
                <a:lnTo>
                  <a:pt x="92731" y="262444"/>
                </a:lnTo>
                <a:lnTo>
                  <a:pt x="91721" y="269260"/>
                </a:lnTo>
                <a:lnTo>
                  <a:pt x="90094" y="274757"/>
                </a:lnTo>
                <a:lnTo>
                  <a:pt x="88058" y="279374"/>
                </a:lnTo>
                <a:lnTo>
                  <a:pt x="81127" y="29146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133"/>
          <p:cNvSpPr/>
          <p:nvPr/>
        </p:nvSpPr>
        <p:spPr>
          <a:xfrm>
            <a:off x="2343150" y="3600450"/>
            <a:ext cx="222697" cy="385763"/>
          </a:xfrm>
          <a:custGeom>
            <a:avLst/>
            <a:gdLst/>
            <a:ahLst/>
            <a:cxnLst/>
            <a:rect l="0" t="0" r="0" b="0"/>
            <a:pathLst>
              <a:path w="222697" h="385763">
                <a:moveTo>
                  <a:pt x="0" y="0"/>
                </a:moveTo>
                <a:lnTo>
                  <a:pt x="13652" y="4550"/>
                </a:lnTo>
                <a:lnTo>
                  <a:pt x="23389" y="6844"/>
                </a:lnTo>
                <a:lnTo>
                  <a:pt x="35595" y="9325"/>
                </a:lnTo>
                <a:lnTo>
                  <a:pt x="49447" y="11931"/>
                </a:lnTo>
                <a:lnTo>
                  <a:pt x="65350" y="15574"/>
                </a:lnTo>
                <a:lnTo>
                  <a:pt x="113872" y="27897"/>
                </a:lnTo>
                <a:lnTo>
                  <a:pt x="123539" y="30028"/>
                </a:lnTo>
                <a:lnTo>
                  <a:pt x="130937" y="31449"/>
                </a:lnTo>
                <a:lnTo>
                  <a:pt x="136821" y="33348"/>
                </a:lnTo>
                <a:lnTo>
                  <a:pt x="141696" y="35567"/>
                </a:lnTo>
                <a:lnTo>
                  <a:pt x="145899" y="37999"/>
                </a:lnTo>
                <a:lnTo>
                  <a:pt x="149654" y="39620"/>
                </a:lnTo>
                <a:lnTo>
                  <a:pt x="156365" y="41421"/>
                </a:lnTo>
                <a:lnTo>
                  <a:pt x="159488" y="43807"/>
                </a:lnTo>
                <a:lnTo>
                  <a:pt x="165498" y="51537"/>
                </a:lnTo>
                <a:lnTo>
                  <a:pt x="171344" y="58782"/>
                </a:lnTo>
                <a:lnTo>
                  <a:pt x="178070" y="67083"/>
                </a:lnTo>
                <a:lnTo>
                  <a:pt x="187410" y="80297"/>
                </a:lnTo>
                <a:lnTo>
                  <a:pt x="203378" y="103801"/>
                </a:lnTo>
                <a:lnTo>
                  <a:pt x="207975" y="112063"/>
                </a:lnTo>
                <a:lnTo>
                  <a:pt x="211992" y="120429"/>
                </a:lnTo>
                <a:lnTo>
                  <a:pt x="215623" y="128863"/>
                </a:lnTo>
                <a:lnTo>
                  <a:pt x="219657" y="140775"/>
                </a:lnTo>
                <a:lnTo>
                  <a:pt x="221450" y="151149"/>
                </a:lnTo>
                <a:lnTo>
                  <a:pt x="221928" y="157916"/>
                </a:lnTo>
                <a:lnTo>
                  <a:pt x="222247" y="165284"/>
                </a:lnTo>
                <a:lnTo>
                  <a:pt x="222601" y="183632"/>
                </a:lnTo>
                <a:lnTo>
                  <a:pt x="222696" y="193859"/>
                </a:lnTo>
                <a:lnTo>
                  <a:pt x="221806" y="202582"/>
                </a:lnTo>
                <a:lnTo>
                  <a:pt x="220260" y="210302"/>
                </a:lnTo>
                <a:lnTo>
                  <a:pt x="218278" y="217354"/>
                </a:lnTo>
                <a:lnTo>
                  <a:pt x="215051" y="225864"/>
                </a:lnTo>
                <a:lnTo>
                  <a:pt x="210995" y="235349"/>
                </a:lnTo>
                <a:lnTo>
                  <a:pt x="206385" y="245481"/>
                </a:lnTo>
                <a:lnTo>
                  <a:pt x="201407" y="255094"/>
                </a:lnTo>
                <a:lnTo>
                  <a:pt x="196184" y="264360"/>
                </a:lnTo>
                <a:lnTo>
                  <a:pt x="190797" y="273395"/>
                </a:lnTo>
                <a:lnTo>
                  <a:pt x="186252" y="280371"/>
                </a:lnTo>
                <a:lnTo>
                  <a:pt x="182271" y="285974"/>
                </a:lnTo>
                <a:lnTo>
                  <a:pt x="178664" y="290662"/>
                </a:lnTo>
                <a:lnTo>
                  <a:pt x="173401" y="296644"/>
                </a:lnTo>
                <a:lnTo>
                  <a:pt x="167036" y="303490"/>
                </a:lnTo>
                <a:lnTo>
                  <a:pt x="141693" y="329667"/>
                </a:lnTo>
                <a:lnTo>
                  <a:pt x="135047" y="336383"/>
                </a:lnTo>
                <a:lnTo>
                  <a:pt x="128918" y="345083"/>
                </a:lnTo>
                <a:lnTo>
                  <a:pt x="123019" y="354348"/>
                </a:lnTo>
                <a:lnTo>
                  <a:pt x="117223" y="361640"/>
                </a:lnTo>
                <a:lnTo>
                  <a:pt x="111471" y="370596"/>
                </a:lnTo>
                <a:lnTo>
                  <a:pt x="102869" y="38576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134"/>
          <p:cNvSpPr/>
          <p:nvPr/>
        </p:nvSpPr>
        <p:spPr>
          <a:xfrm>
            <a:off x="2711767" y="3806190"/>
            <a:ext cx="197169" cy="8573"/>
          </a:xfrm>
          <a:custGeom>
            <a:avLst/>
            <a:gdLst/>
            <a:ahLst/>
            <a:cxnLst/>
            <a:rect l="0" t="0" r="0" b="0"/>
            <a:pathLst>
              <a:path w="197169" h="8573">
                <a:moveTo>
                  <a:pt x="0" y="0"/>
                </a:moveTo>
                <a:lnTo>
                  <a:pt x="92580" y="0"/>
                </a:lnTo>
                <a:lnTo>
                  <a:pt x="107440" y="952"/>
                </a:lnTo>
                <a:lnTo>
                  <a:pt x="120204" y="2539"/>
                </a:lnTo>
                <a:lnTo>
                  <a:pt x="131571" y="4551"/>
                </a:lnTo>
                <a:lnTo>
                  <a:pt x="141054" y="5891"/>
                </a:lnTo>
                <a:lnTo>
                  <a:pt x="149281" y="6785"/>
                </a:lnTo>
                <a:lnTo>
                  <a:pt x="162550" y="7778"/>
                </a:lnTo>
                <a:lnTo>
                  <a:pt x="167421" y="8043"/>
                </a:lnTo>
                <a:lnTo>
                  <a:pt x="197168" y="857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135"/>
          <p:cNvSpPr/>
          <p:nvPr/>
        </p:nvSpPr>
        <p:spPr>
          <a:xfrm>
            <a:off x="2840354" y="364331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136"/>
          <p:cNvSpPr/>
          <p:nvPr/>
        </p:nvSpPr>
        <p:spPr>
          <a:xfrm>
            <a:off x="2823209" y="3926204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0"/>
                </a:moveTo>
                <a:lnTo>
                  <a:pt x="4022" y="0"/>
                </a:lnTo>
                <a:lnTo>
                  <a:pt x="2681" y="953"/>
                </a:lnTo>
                <a:lnTo>
                  <a:pt x="1788" y="2541"/>
                </a:lnTo>
                <a:lnTo>
                  <a:pt x="0" y="857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137"/>
          <p:cNvSpPr/>
          <p:nvPr/>
        </p:nvSpPr>
        <p:spPr>
          <a:xfrm>
            <a:off x="3055273" y="3626167"/>
            <a:ext cx="145128" cy="161179"/>
          </a:xfrm>
          <a:custGeom>
            <a:avLst/>
            <a:gdLst/>
            <a:ahLst/>
            <a:cxnLst/>
            <a:rect l="0" t="0" r="0" b="0"/>
            <a:pathLst>
              <a:path w="145128" h="161179">
                <a:moveTo>
                  <a:pt x="59402" y="0"/>
                </a:moveTo>
                <a:lnTo>
                  <a:pt x="54851" y="9102"/>
                </a:lnTo>
                <a:lnTo>
                  <a:pt x="52558" y="12735"/>
                </a:lnTo>
                <a:lnTo>
                  <a:pt x="50076" y="16111"/>
                </a:lnTo>
                <a:lnTo>
                  <a:pt x="47470" y="19313"/>
                </a:lnTo>
                <a:lnTo>
                  <a:pt x="44780" y="25258"/>
                </a:lnTo>
                <a:lnTo>
                  <a:pt x="42034" y="33031"/>
                </a:lnTo>
                <a:lnTo>
                  <a:pt x="33618" y="59635"/>
                </a:lnTo>
                <a:lnTo>
                  <a:pt x="30782" y="68331"/>
                </a:lnTo>
                <a:lnTo>
                  <a:pt x="26987" y="78892"/>
                </a:lnTo>
                <a:lnTo>
                  <a:pt x="9748" y="124980"/>
                </a:lnTo>
                <a:lnTo>
                  <a:pt x="1440" y="148513"/>
                </a:lnTo>
                <a:lnTo>
                  <a:pt x="758" y="151396"/>
                </a:lnTo>
                <a:lnTo>
                  <a:pt x="303" y="154271"/>
                </a:lnTo>
                <a:lnTo>
                  <a:pt x="0" y="157140"/>
                </a:lnTo>
                <a:lnTo>
                  <a:pt x="751" y="159052"/>
                </a:lnTo>
                <a:lnTo>
                  <a:pt x="2203" y="160327"/>
                </a:lnTo>
                <a:lnTo>
                  <a:pt x="4124" y="161178"/>
                </a:lnTo>
                <a:lnTo>
                  <a:pt x="6358" y="160792"/>
                </a:lnTo>
                <a:lnTo>
                  <a:pt x="8799" y="159582"/>
                </a:lnTo>
                <a:lnTo>
                  <a:pt x="11379" y="157823"/>
                </a:lnTo>
                <a:lnTo>
                  <a:pt x="18814" y="154746"/>
                </a:lnTo>
                <a:lnTo>
                  <a:pt x="29486" y="150789"/>
                </a:lnTo>
                <a:lnTo>
                  <a:pt x="42315" y="146246"/>
                </a:lnTo>
                <a:lnTo>
                  <a:pt x="52773" y="142264"/>
                </a:lnTo>
                <a:lnTo>
                  <a:pt x="61650" y="138658"/>
                </a:lnTo>
                <a:lnTo>
                  <a:pt x="69473" y="135301"/>
                </a:lnTo>
                <a:lnTo>
                  <a:pt x="75641" y="133064"/>
                </a:lnTo>
                <a:lnTo>
                  <a:pt x="80705" y="131571"/>
                </a:lnTo>
                <a:lnTo>
                  <a:pt x="85034" y="130577"/>
                </a:lnTo>
                <a:lnTo>
                  <a:pt x="90777" y="128961"/>
                </a:lnTo>
                <a:lnTo>
                  <a:pt x="104779" y="124626"/>
                </a:lnTo>
                <a:lnTo>
                  <a:pt x="112513" y="123089"/>
                </a:lnTo>
                <a:lnTo>
                  <a:pt x="120527" y="122065"/>
                </a:lnTo>
                <a:lnTo>
                  <a:pt x="145127" y="12001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138"/>
          <p:cNvSpPr/>
          <p:nvPr/>
        </p:nvSpPr>
        <p:spPr>
          <a:xfrm>
            <a:off x="3144047" y="3703320"/>
            <a:ext cx="22064" cy="197168"/>
          </a:xfrm>
          <a:custGeom>
            <a:avLst/>
            <a:gdLst/>
            <a:ahLst/>
            <a:cxnLst/>
            <a:rect l="0" t="0" r="0" b="0"/>
            <a:pathLst>
              <a:path w="22064" h="197168">
                <a:moveTo>
                  <a:pt x="22063" y="0"/>
                </a:moveTo>
                <a:lnTo>
                  <a:pt x="22063" y="41140"/>
                </a:lnTo>
                <a:lnTo>
                  <a:pt x="21110" y="46477"/>
                </a:lnTo>
                <a:lnTo>
                  <a:pt x="19522" y="51939"/>
                </a:lnTo>
                <a:lnTo>
                  <a:pt x="17512" y="57486"/>
                </a:lnTo>
                <a:lnTo>
                  <a:pt x="16171" y="62136"/>
                </a:lnTo>
                <a:lnTo>
                  <a:pt x="15277" y="66189"/>
                </a:lnTo>
                <a:lnTo>
                  <a:pt x="14682" y="69844"/>
                </a:lnTo>
                <a:lnTo>
                  <a:pt x="14285" y="74185"/>
                </a:lnTo>
                <a:lnTo>
                  <a:pt x="14020" y="78984"/>
                </a:lnTo>
                <a:lnTo>
                  <a:pt x="13843" y="84088"/>
                </a:lnTo>
                <a:lnTo>
                  <a:pt x="12773" y="89396"/>
                </a:lnTo>
                <a:lnTo>
                  <a:pt x="11107" y="94840"/>
                </a:lnTo>
                <a:lnTo>
                  <a:pt x="9044" y="100374"/>
                </a:lnTo>
                <a:lnTo>
                  <a:pt x="7668" y="106921"/>
                </a:lnTo>
                <a:lnTo>
                  <a:pt x="6751" y="114143"/>
                </a:lnTo>
                <a:lnTo>
                  <a:pt x="5733" y="127882"/>
                </a:lnTo>
                <a:lnTo>
                  <a:pt x="5279" y="137164"/>
                </a:lnTo>
                <a:lnTo>
                  <a:pt x="5078" y="144464"/>
                </a:lnTo>
                <a:lnTo>
                  <a:pt x="5025" y="147744"/>
                </a:lnTo>
                <a:lnTo>
                  <a:pt x="4037" y="151836"/>
                </a:lnTo>
                <a:lnTo>
                  <a:pt x="2425" y="156469"/>
                </a:lnTo>
                <a:lnTo>
                  <a:pt x="398" y="161463"/>
                </a:lnTo>
                <a:lnTo>
                  <a:pt x="0" y="165744"/>
                </a:lnTo>
                <a:lnTo>
                  <a:pt x="686" y="169551"/>
                </a:lnTo>
                <a:lnTo>
                  <a:pt x="2097" y="173041"/>
                </a:lnTo>
                <a:lnTo>
                  <a:pt x="3037" y="176321"/>
                </a:lnTo>
                <a:lnTo>
                  <a:pt x="3664" y="179460"/>
                </a:lnTo>
                <a:lnTo>
                  <a:pt x="4917" y="19716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139"/>
          <p:cNvSpPr/>
          <p:nvPr/>
        </p:nvSpPr>
        <p:spPr>
          <a:xfrm>
            <a:off x="3311842" y="3737610"/>
            <a:ext cx="180023" cy="25718"/>
          </a:xfrm>
          <a:custGeom>
            <a:avLst/>
            <a:gdLst/>
            <a:ahLst/>
            <a:cxnLst/>
            <a:rect l="0" t="0" r="0" b="0"/>
            <a:pathLst>
              <a:path w="180023" h="25718">
                <a:moveTo>
                  <a:pt x="0" y="25717"/>
                </a:moveTo>
                <a:lnTo>
                  <a:pt x="28371" y="25717"/>
                </a:lnTo>
                <a:lnTo>
                  <a:pt x="34154" y="24765"/>
                </a:lnTo>
                <a:lnTo>
                  <a:pt x="41819" y="23177"/>
                </a:lnTo>
                <a:lnTo>
                  <a:pt x="50739" y="21166"/>
                </a:lnTo>
                <a:lnTo>
                  <a:pt x="58591" y="19826"/>
                </a:lnTo>
                <a:lnTo>
                  <a:pt x="65731" y="18932"/>
                </a:lnTo>
                <a:lnTo>
                  <a:pt x="72396" y="18336"/>
                </a:lnTo>
                <a:lnTo>
                  <a:pt x="83506" y="16034"/>
                </a:lnTo>
                <a:lnTo>
                  <a:pt x="97581" y="12594"/>
                </a:lnTo>
                <a:lnTo>
                  <a:pt x="113632" y="8396"/>
                </a:lnTo>
                <a:lnTo>
                  <a:pt x="125285" y="5597"/>
                </a:lnTo>
                <a:lnTo>
                  <a:pt x="134005" y="3731"/>
                </a:lnTo>
                <a:lnTo>
                  <a:pt x="140772" y="2488"/>
                </a:lnTo>
                <a:lnTo>
                  <a:pt x="148140" y="1658"/>
                </a:lnTo>
                <a:lnTo>
                  <a:pt x="155910" y="1105"/>
                </a:lnTo>
                <a:lnTo>
                  <a:pt x="180022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140"/>
          <p:cNvSpPr/>
          <p:nvPr/>
        </p:nvSpPr>
        <p:spPr>
          <a:xfrm>
            <a:off x="3371850" y="3669029"/>
            <a:ext cx="24526" cy="205742"/>
          </a:xfrm>
          <a:custGeom>
            <a:avLst/>
            <a:gdLst/>
            <a:ahLst/>
            <a:cxnLst/>
            <a:rect l="0" t="0" r="0" b="0"/>
            <a:pathLst>
              <a:path w="24526" h="205742">
                <a:moveTo>
                  <a:pt x="17145" y="0"/>
                </a:moveTo>
                <a:lnTo>
                  <a:pt x="17145" y="13653"/>
                </a:lnTo>
                <a:lnTo>
                  <a:pt x="18097" y="22437"/>
                </a:lnTo>
                <a:lnTo>
                  <a:pt x="19684" y="33056"/>
                </a:lnTo>
                <a:lnTo>
                  <a:pt x="21695" y="44897"/>
                </a:lnTo>
                <a:lnTo>
                  <a:pt x="23036" y="54697"/>
                </a:lnTo>
                <a:lnTo>
                  <a:pt x="23929" y="63135"/>
                </a:lnTo>
                <a:lnTo>
                  <a:pt x="24525" y="70665"/>
                </a:lnTo>
                <a:lnTo>
                  <a:pt x="23970" y="80447"/>
                </a:lnTo>
                <a:lnTo>
                  <a:pt x="22647" y="91732"/>
                </a:lnTo>
                <a:lnTo>
                  <a:pt x="11978" y="160035"/>
                </a:lnTo>
                <a:lnTo>
                  <a:pt x="10843" y="168603"/>
                </a:lnTo>
                <a:lnTo>
                  <a:pt x="10086" y="175267"/>
                </a:lnTo>
                <a:lnTo>
                  <a:pt x="8629" y="181615"/>
                </a:lnTo>
                <a:lnTo>
                  <a:pt x="6705" y="187752"/>
                </a:lnTo>
                <a:lnTo>
                  <a:pt x="0" y="205741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141"/>
          <p:cNvSpPr/>
          <p:nvPr/>
        </p:nvSpPr>
        <p:spPr>
          <a:xfrm>
            <a:off x="3586162" y="3617595"/>
            <a:ext cx="25718" cy="222885"/>
          </a:xfrm>
          <a:custGeom>
            <a:avLst/>
            <a:gdLst/>
            <a:ahLst/>
            <a:cxnLst/>
            <a:rect l="0" t="0" r="0" b="0"/>
            <a:pathLst>
              <a:path w="25718" h="222885">
                <a:moveTo>
                  <a:pt x="25717" y="0"/>
                </a:moveTo>
                <a:lnTo>
                  <a:pt x="21167" y="4550"/>
                </a:lnTo>
                <a:lnTo>
                  <a:pt x="19826" y="7796"/>
                </a:lnTo>
                <a:lnTo>
                  <a:pt x="18932" y="11865"/>
                </a:lnTo>
                <a:lnTo>
                  <a:pt x="18336" y="16482"/>
                </a:lnTo>
                <a:lnTo>
                  <a:pt x="17939" y="20513"/>
                </a:lnTo>
                <a:lnTo>
                  <a:pt x="17675" y="24153"/>
                </a:lnTo>
                <a:lnTo>
                  <a:pt x="17380" y="30737"/>
                </a:lnTo>
                <a:lnTo>
                  <a:pt x="17250" y="36838"/>
                </a:lnTo>
                <a:lnTo>
                  <a:pt x="16262" y="42656"/>
                </a:lnTo>
                <a:lnTo>
                  <a:pt x="14652" y="50345"/>
                </a:lnTo>
                <a:lnTo>
                  <a:pt x="12625" y="59280"/>
                </a:lnTo>
                <a:lnTo>
                  <a:pt x="11275" y="67143"/>
                </a:lnTo>
                <a:lnTo>
                  <a:pt x="10374" y="74289"/>
                </a:lnTo>
                <a:lnTo>
                  <a:pt x="9773" y="80959"/>
                </a:lnTo>
                <a:lnTo>
                  <a:pt x="8421" y="88262"/>
                </a:lnTo>
                <a:lnTo>
                  <a:pt x="6566" y="95989"/>
                </a:lnTo>
                <a:lnTo>
                  <a:pt x="4377" y="103997"/>
                </a:lnTo>
                <a:lnTo>
                  <a:pt x="2918" y="111241"/>
                </a:lnTo>
                <a:lnTo>
                  <a:pt x="1945" y="117976"/>
                </a:lnTo>
                <a:lnTo>
                  <a:pt x="1297" y="124370"/>
                </a:lnTo>
                <a:lnTo>
                  <a:pt x="1817" y="133396"/>
                </a:lnTo>
                <a:lnTo>
                  <a:pt x="3116" y="144176"/>
                </a:lnTo>
                <a:lnTo>
                  <a:pt x="4935" y="156124"/>
                </a:lnTo>
                <a:lnTo>
                  <a:pt x="5195" y="165043"/>
                </a:lnTo>
                <a:lnTo>
                  <a:pt x="4416" y="171941"/>
                </a:lnTo>
                <a:lnTo>
                  <a:pt x="2944" y="177492"/>
                </a:lnTo>
                <a:lnTo>
                  <a:pt x="1963" y="183098"/>
                </a:lnTo>
                <a:lnTo>
                  <a:pt x="1308" y="188740"/>
                </a:lnTo>
                <a:lnTo>
                  <a:pt x="0" y="222884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142"/>
          <p:cNvSpPr/>
          <p:nvPr/>
        </p:nvSpPr>
        <p:spPr>
          <a:xfrm>
            <a:off x="3725025" y="3643312"/>
            <a:ext cx="143772" cy="152575"/>
          </a:xfrm>
          <a:custGeom>
            <a:avLst/>
            <a:gdLst/>
            <a:ahLst/>
            <a:cxnLst/>
            <a:rect l="0" t="0" r="0" b="0"/>
            <a:pathLst>
              <a:path w="143772" h="152575">
                <a:moveTo>
                  <a:pt x="101167" y="0"/>
                </a:moveTo>
                <a:lnTo>
                  <a:pt x="67093" y="0"/>
                </a:lnTo>
                <a:lnTo>
                  <a:pt x="63211" y="1905"/>
                </a:lnTo>
                <a:lnTo>
                  <a:pt x="59670" y="5080"/>
                </a:lnTo>
                <a:lnTo>
                  <a:pt x="56358" y="9102"/>
                </a:lnTo>
                <a:lnTo>
                  <a:pt x="52244" y="13688"/>
                </a:lnTo>
                <a:lnTo>
                  <a:pt x="42594" y="23864"/>
                </a:lnTo>
                <a:lnTo>
                  <a:pt x="38305" y="29244"/>
                </a:lnTo>
                <a:lnTo>
                  <a:pt x="34494" y="34736"/>
                </a:lnTo>
                <a:lnTo>
                  <a:pt x="31001" y="40303"/>
                </a:lnTo>
                <a:lnTo>
                  <a:pt x="27720" y="44966"/>
                </a:lnTo>
                <a:lnTo>
                  <a:pt x="24579" y="49027"/>
                </a:lnTo>
                <a:lnTo>
                  <a:pt x="21534" y="52687"/>
                </a:lnTo>
                <a:lnTo>
                  <a:pt x="18550" y="57033"/>
                </a:lnTo>
                <a:lnTo>
                  <a:pt x="15609" y="61834"/>
                </a:lnTo>
                <a:lnTo>
                  <a:pt x="12696" y="66940"/>
                </a:lnTo>
                <a:lnTo>
                  <a:pt x="9802" y="73202"/>
                </a:lnTo>
                <a:lnTo>
                  <a:pt x="6919" y="80234"/>
                </a:lnTo>
                <a:lnTo>
                  <a:pt x="4045" y="87779"/>
                </a:lnTo>
                <a:lnTo>
                  <a:pt x="2129" y="93762"/>
                </a:lnTo>
                <a:lnTo>
                  <a:pt x="852" y="98703"/>
                </a:lnTo>
                <a:lnTo>
                  <a:pt x="0" y="102950"/>
                </a:lnTo>
                <a:lnTo>
                  <a:pt x="385" y="107686"/>
                </a:lnTo>
                <a:lnTo>
                  <a:pt x="1594" y="112748"/>
                </a:lnTo>
                <a:lnTo>
                  <a:pt x="3352" y="118028"/>
                </a:lnTo>
                <a:lnTo>
                  <a:pt x="6430" y="122500"/>
                </a:lnTo>
                <a:lnTo>
                  <a:pt x="10386" y="126434"/>
                </a:lnTo>
                <a:lnTo>
                  <a:pt x="14929" y="130010"/>
                </a:lnTo>
                <a:lnTo>
                  <a:pt x="20815" y="133346"/>
                </a:lnTo>
                <a:lnTo>
                  <a:pt x="27597" y="136522"/>
                </a:lnTo>
                <a:lnTo>
                  <a:pt x="34975" y="139592"/>
                </a:lnTo>
                <a:lnTo>
                  <a:pt x="40847" y="142592"/>
                </a:lnTo>
                <a:lnTo>
                  <a:pt x="45714" y="145544"/>
                </a:lnTo>
                <a:lnTo>
                  <a:pt x="49910" y="148464"/>
                </a:lnTo>
                <a:lnTo>
                  <a:pt x="54613" y="150411"/>
                </a:lnTo>
                <a:lnTo>
                  <a:pt x="59654" y="151709"/>
                </a:lnTo>
                <a:lnTo>
                  <a:pt x="64919" y="152574"/>
                </a:lnTo>
                <a:lnTo>
                  <a:pt x="69382" y="152199"/>
                </a:lnTo>
                <a:lnTo>
                  <a:pt x="73309" y="150996"/>
                </a:lnTo>
                <a:lnTo>
                  <a:pt x="76880" y="149242"/>
                </a:lnTo>
                <a:lnTo>
                  <a:pt x="82118" y="147119"/>
                </a:lnTo>
                <a:lnTo>
                  <a:pt x="95558" y="142222"/>
                </a:lnTo>
                <a:lnTo>
                  <a:pt x="101238" y="138629"/>
                </a:lnTo>
                <a:lnTo>
                  <a:pt x="105977" y="134330"/>
                </a:lnTo>
                <a:lnTo>
                  <a:pt x="110088" y="129558"/>
                </a:lnTo>
                <a:lnTo>
                  <a:pt x="113782" y="125425"/>
                </a:lnTo>
                <a:lnTo>
                  <a:pt x="120426" y="118292"/>
                </a:lnTo>
                <a:lnTo>
                  <a:pt x="124484" y="112199"/>
                </a:lnTo>
                <a:lnTo>
                  <a:pt x="129094" y="104327"/>
                </a:lnTo>
                <a:lnTo>
                  <a:pt x="134073" y="95269"/>
                </a:lnTo>
                <a:lnTo>
                  <a:pt x="137391" y="88278"/>
                </a:lnTo>
                <a:lnTo>
                  <a:pt x="139604" y="82664"/>
                </a:lnTo>
                <a:lnTo>
                  <a:pt x="141080" y="77969"/>
                </a:lnTo>
                <a:lnTo>
                  <a:pt x="142062" y="73887"/>
                </a:lnTo>
                <a:lnTo>
                  <a:pt x="142718" y="70213"/>
                </a:lnTo>
                <a:lnTo>
                  <a:pt x="143156" y="66811"/>
                </a:lnTo>
                <a:lnTo>
                  <a:pt x="143447" y="62638"/>
                </a:lnTo>
                <a:lnTo>
                  <a:pt x="143641" y="57952"/>
                </a:lnTo>
                <a:lnTo>
                  <a:pt x="143771" y="52922"/>
                </a:lnTo>
                <a:lnTo>
                  <a:pt x="142905" y="49569"/>
                </a:lnTo>
                <a:lnTo>
                  <a:pt x="141375" y="47334"/>
                </a:lnTo>
                <a:lnTo>
                  <a:pt x="139402" y="45843"/>
                </a:lnTo>
                <a:lnTo>
                  <a:pt x="137134" y="42945"/>
                </a:lnTo>
                <a:lnTo>
                  <a:pt x="134671" y="39107"/>
                </a:lnTo>
                <a:lnTo>
                  <a:pt x="109739" y="2571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143"/>
          <p:cNvSpPr/>
          <p:nvPr/>
        </p:nvSpPr>
        <p:spPr>
          <a:xfrm>
            <a:off x="4057754" y="3703320"/>
            <a:ext cx="8469" cy="17146"/>
          </a:xfrm>
          <a:custGeom>
            <a:avLst/>
            <a:gdLst/>
            <a:ahLst/>
            <a:cxnLst/>
            <a:rect l="0" t="0" r="0" b="0"/>
            <a:pathLst>
              <a:path w="8469" h="17146">
                <a:moveTo>
                  <a:pt x="8468" y="0"/>
                </a:moveTo>
                <a:lnTo>
                  <a:pt x="3917" y="0"/>
                </a:lnTo>
                <a:lnTo>
                  <a:pt x="2576" y="952"/>
                </a:lnTo>
                <a:lnTo>
                  <a:pt x="1683" y="2540"/>
                </a:lnTo>
                <a:lnTo>
                  <a:pt x="249" y="7381"/>
                </a:lnTo>
                <a:lnTo>
                  <a:pt x="131" y="8730"/>
                </a:lnTo>
                <a:lnTo>
                  <a:pt x="52" y="10583"/>
                </a:lnTo>
                <a:lnTo>
                  <a:pt x="0" y="12770"/>
                </a:lnTo>
                <a:lnTo>
                  <a:pt x="918" y="14228"/>
                </a:lnTo>
                <a:lnTo>
                  <a:pt x="2482" y="15200"/>
                </a:lnTo>
                <a:lnTo>
                  <a:pt x="8468" y="171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144"/>
          <p:cNvSpPr/>
          <p:nvPr/>
        </p:nvSpPr>
        <p:spPr>
          <a:xfrm>
            <a:off x="4134802" y="3566866"/>
            <a:ext cx="325756" cy="282187"/>
          </a:xfrm>
          <a:custGeom>
            <a:avLst/>
            <a:gdLst/>
            <a:ahLst/>
            <a:cxnLst/>
            <a:rect l="0" t="0" r="0" b="0"/>
            <a:pathLst>
              <a:path w="325756" h="282187">
                <a:moveTo>
                  <a:pt x="0" y="16438"/>
                </a:moveTo>
                <a:lnTo>
                  <a:pt x="9102" y="7337"/>
                </a:lnTo>
                <a:lnTo>
                  <a:pt x="12735" y="4656"/>
                </a:lnTo>
                <a:lnTo>
                  <a:pt x="19313" y="1677"/>
                </a:lnTo>
                <a:lnTo>
                  <a:pt x="27951" y="353"/>
                </a:lnTo>
                <a:lnTo>
                  <a:pt x="32921" y="0"/>
                </a:lnTo>
                <a:lnTo>
                  <a:pt x="38140" y="717"/>
                </a:lnTo>
                <a:lnTo>
                  <a:pt x="43524" y="2147"/>
                </a:lnTo>
                <a:lnTo>
                  <a:pt x="49019" y="4054"/>
                </a:lnTo>
                <a:lnTo>
                  <a:pt x="54587" y="6277"/>
                </a:lnTo>
                <a:lnTo>
                  <a:pt x="60204" y="8712"/>
                </a:lnTo>
                <a:lnTo>
                  <a:pt x="65853" y="11287"/>
                </a:lnTo>
                <a:lnTo>
                  <a:pt x="74671" y="16689"/>
                </a:lnTo>
                <a:lnTo>
                  <a:pt x="78355" y="19463"/>
                </a:lnTo>
                <a:lnTo>
                  <a:pt x="84990" y="27625"/>
                </a:lnTo>
                <a:lnTo>
                  <a:pt x="88092" y="32469"/>
                </a:lnTo>
                <a:lnTo>
                  <a:pt x="91540" y="40391"/>
                </a:lnTo>
                <a:lnTo>
                  <a:pt x="93072" y="48039"/>
                </a:lnTo>
                <a:lnTo>
                  <a:pt x="93480" y="52746"/>
                </a:lnTo>
                <a:lnTo>
                  <a:pt x="93753" y="57788"/>
                </a:lnTo>
                <a:lnTo>
                  <a:pt x="94055" y="68471"/>
                </a:lnTo>
                <a:lnTo>
                  <a:pt x="94136" y="73987"/>
                </a:lnTo>
                <a:lnTo>
                  <a:pt x="93237" y="80522"/>
                </a:lnTo>
                <a:lnTo>
                  <a:pt x="91686" y="87736"/>
                </a:lnTo>
                <a:lnTo>
                  <a:pt x="89699" y="95403"/>
                </a:lnTo>
                <a:lnTo>
                  <a:pt x="87422" y="102418"/>
                </a:lnTo>
                <a:lnTo>
                  <a:pt x="84951" y="109001"/>
                </a:lnTo>
                <a:lnTo>
                  <a:pt x="82352" y="115294"/>
                </a:lnTo>
                <a:lnTo>
                  <a:pt x="77761" y="124252"/>
                </a:lnTo>
                <a:lnTo>
                  <a:pt x="71843" y="134987"/>
                </a:lnTo>
                <a:lnTo>
                  <a:pt x="59553" y="156757"/>
                </a:lnTo>
                <a:lnTo>
                  <a:pt x="50915" y="172782"/>
                </a:lnTo>
                <a:lnTo>
                  <a:pt x="40698" y="192514"/>
                </a:lnTo>
                <a:lnTo>
                  <a:pt x="38562" y="197640"/>
                </a:lnTo>
                <a:lnTo>
                  <a:pt x="36189" y="205875"/>
                </a:lnTo>
                <a:lnTo>
                  <a:pt x="34603" y="210357"/>
                </a:lnTo>
                <a:lnTo>
                  <a:pt x="32594" y="215250"/>
                </a:lnTo>
                <a:lnTo>
                  <a:pt x="30302" y="220417"/>
                </a:lnTo>
                <a:lnTo>
                  <a:pt x="27755" y="228698"/>
                </a:lnTo>
                <a:lnTo>
                  <a:pt x="26623" y="235554"/>
                </a:lnTo>
                <a:lnTo>
                  <a:pt x="26120" y="241776"/>
                </a:lnTo>
                <a:lnTo>
                  <a:pt x="28437" y="250256"/>
                </a:lnTo>
                <a:lnTo>
                  <a:pt x="30388" y="255184"/>
                </a:lnTo>
                <a:lnTo>
                  <a:pt x="32641" y="258470"/>
                </a:lnTo>
                <a:lnTo>
                  <a:pt x="35096" y="260660"/>
                </a:lnTo>
                <a:lnTo>
                  <a:pt x="37685" y="262121"/>
                </a:lnTo>
                <a:lnTo>
                  <a:pt x="43101" y="263743"/>
                </a:lnTo>
                <a:lnTo>
                  <a:pt x="51541" y="265417"/>
                </a:lnTo>
                <a:lnTo>
                  <a:pt x="67993" y="269336"/>
                </a:lnTo>
                <a:lnTo>
                  <a:pt x="78666" y="269809"/>
                </a:lnTo>
                <a:lnTo>
                  <a:pt x="90544" y="269172"/>
                </a:lnTo>
                <a:lnTo>
                  <a:pt x="103225" y="267795"/>
                </a:lnTo>
                <a:lnTo>
                  <a:pt x="116442" y="266877"/>
                </a:lnTo>
                <a:lnTo>
                  <a:pt x="130015" y="266265"/>
                </a:lnTo>
                <a:lnTo>
                  <a:pt x="166793" y="265404"/>
                </a:lnTo>
                <a:lnTo>
                  <a:pt x="249388" y="265062"/>
                </a:lnTo>
                <a:lnTo>
                  <a:pt x="263414" y="266008"/>
                </a:lnTo>
                <a:lnTo>
                  <a:pt x="275622" y="267591"/>
                </a:lnTo>
                <a:lnTo>
                  <a:pt x="286618" y="269598"/>
                </a:lnTo>
                <a:lnTo>
                  <a:pt x="294901" y="270937"/>
                </a:lnTo>
                <a:lnTo>
                  <a:pt x="301376" y="271829"/>
                </a:lnTo>
                <a:lnTo>
                  <a:pt x="306645" y="272424"/>
                </a:lnTo>
                <a:lnTo>
                  <a:pt x="310157" y="273773"/>
                </a:lnTo>
                <a:lnTo>
                  <a:pt x="312499" y="275625"/>
                </a:lnTo>
                <a:lnTo>
                  <a:pt x="325755" y="282186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145"/>
          <p:cNvSpPr/>
          <p:nvPr/>
        </p:nvSpPr>
        <p:spPr>
          <a:xfrm>
            <a:off x="4477702" y="3686175"/>
            <a:ext cx="291466" cy="24527"/>
          </a:xfrm>
          <a:custGeom>
            <a:avLst/>
            <a:gdLst/>
            <a:ahLst/>
            <a:cxnLst/>
            <a:rect l="0" t="0" r="0" b="0"/>
            <a:pathLst>
              <a:path w="291466" h="24527">
                <a:moveTo>
                  <a:pt x="0" y="17145"/>
                </a:moveTo>
                <a:lnTo>
                  <a:pt x="9102" y="17145"/>
                </a:lnTo>
                <a:lnTo>
                  <a:pt x="13688" y="18097"/>
                </a:lnTo>
                <a:lnTo>
                  <a:pt x="18650" y="19685"/>
                </a:lnTo>
                <a:lnTo>
                  <a:pt x="23864" y="21695"/>
                </a:lnTo>
                <a:lnTo>
                  <a:pt x="29244" y="23036"/>
                </a:lnTo>
                <a:lnTo>
                  <a:pt x="34736" y="23930"/>
                </a:lnTo>
                <a:lnTo>
                  <a:pt x="40302" y="24526"/>
                </a:lnTo>
                <a:lnTo>
                  <a:pt x="47823" y="23970"/>
                </a:lnTo>
                <a:lnTo>
                  <a:pt x="56647" y="22648"/>
                </a:lnTo>
                <a:lnTo>
                  <a:pt x="66340" y="20813"/>
                </a:lnTo>
                <a:lnTo>
                  <a:pt x="74706" y="18638"/>
                </a:lnTo>
                <a:lnTo>
                  <a:pt x="82190" y="16235"/>
                </a:lnTo>
                <a:lnTo>
                  <a:pt x="89083" y="13681"/>
                </a:lnTo>
                <a:lnTo>
                  <a:pt x="101299" y="11978"/>
                </a:lnTo>
                <a:lnTo>
                  <a:pt x="117062" y="10843"/>
                </a:lnTo>
                <a:lnTo>
                  <a:pt x="135192" y="10086"/>
                </a:lnTo>
                <a:lnTo>
                  <a:pt x="152993" y="8629"/>
                </a:lnTo>
                <a:lnTo>
                  <a:pt x="170575" y="6705"/>
                </a:lnTo>
                <a:lnTo>
                  <a:pt x="188012" y="4470"/>
                </a:lnTo>
                <a:lnTo>
                  <a:pt x="204399" y="3932"/>
                </a:lnTo>
                <a:lnTo>
                  <a:pt x="220086" y="4526"/>
                </a:lnTo>
                <a:lnTo>
                  <a:pt x="235306" y="5875"/>
                </a:lnTo>
                <a:lnTo>
                  <a:pt x="246406" y="5822"/>
                </a:lnTo>
                <a:lnTo>
                  <a:pt x="254758" y="4833"/>
                </a:lnTo>
                <a:lnTo>
                  <a:pt x="261279" y="3222"/>
                </a:lnTo>
                <a:lnTo>
                  <a:pt x="266578" y="2148"/>
                </a:lnTo>
                <a:lnTo>
                  <a:pt x="271064" y="1432"/>
                </a:lnTo>
                <a:lnTo>
                  <a:pt x="291465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1146"/>
          <p:cNvSpPr/>
          <p:nvPr/>
        </p:nvSpPr>
        <p:spPr>
          <a:xfrm>
            <a:off x="4820602" y="3497579"/>
            <a:ext cx="205741" cy="303297"/>
          </a:xfrm>
          <a:custGeom>
            <a:avLst/>
            <a:gdLst/>
            <a:ahLst/>
            <a:cxnLst/>
            <a:rect l="0" t="0" r="0" b="0"/>
            <a:pathLst>
              <a:path w="205741" h="303297">
                <a:moveTo>
                  <a:pt x="0" y="0"/>
                </a:moveTo>
                <a:lnTo>
                  <a:pt x="4551" y="9102"/>
                </a:lnTo>
                <a:lnTo>
                  <a:pt x="5892" y="14641"/>
                </a:lnTo>
                <a:lnTo>
                  <a:pt x="6785" y="21191"/>
                </a:lnTo>
                <a:lnTo>
                  <a:pt x="7778" y="34183"/>
                </a:lnTo>
                <a:lnTo>
                  <a:pt x="8219" y="43133"/>
                </a:lnTo>
                <a:lnTo>
                  <a:pt x="10242" y="50663"/>
                </a:lnTo>
                <a:lnTo>
                  <a:pt x="13495" y="60446"/>
                </a:lnTo>
                <a:lnTo>
                  <a:pt x="17569" y="71730"/>
                </a:lnTo>
                <a:lnTo>
                  <a:pt x="21238" y="84015"/>
                </a:lnTo>
                <a:lnTo>
                  <a:pt x="24636" y="96968"/>
                </a:lnTo>
                <a:lnTo>
                  <a:pt x="27854" y="110365"/>
                </a:lnTo>
                <a:lnTo>
                  <a:pt x="29999" y="120250"/>
                </a:lnTo>
                <a:lnTo>
                  <a:pt x="31430" y="127792"/>
                </a:lnTo>
                <a:lnTo>
                  <a:pt x="35982" y="158197"/>
                </a:lnTo>
                <a:lnTo>
                  <a:pt x="38276" y="174045"/>
                </a:lnTo>
                <a:lnTo>
                  <a:pt x="39805" y="186515"/>
                </a:lnTo>
                <a:lnTo>
                  <a:pt x="40824" y="196734"/>
                </a:lnTo>
                <a:lnTo>
                  <a:pt x="41504" y="205451"/>
                </a:lnTo>
                <a:lnTo>
                  <a:pt x="41957" y="213168"/>
                </a:lnTo>
                <a:lnTo>
                  <a:pt x="42460" y="226821"/>
                </a:lnTo>
                <a:lnTo>
                  <a:pt x="42743" y="240668"/>
                </a:lnTo>
                <a:lnTo>
                  <a:pt x="42859" y="291529"/>
                </a:lnTo>
                <a:lnTo>
                  <a:pt x="43813" y="295318"/>
                </a:lnTo>
                <a:lnTo>
                  <a:pt x="47412" y="302068"/>
                </a:lnTo>
                <a:lnTo>
                  <a:pt x="49706" y="303296"/>
                </a:lnTo>
                <a:lnTo>
                  <a:pt x="52187" y="303163"/>
                </a:lnTo>
                <a:lnTo>
                  <a:pt x="54794" y="302121"/>
                </a:lnTo>
                <a:lnTo>
                  <a:pt x="58437" y="301427"/>
                </a:lnTo>
                <a:lnTo>
                  <a:pt x="62771" y="300964"/>
                </a:lnTo>
                <a:lnTo>
                  <a:pt x="67564" y="300655"/>
                </a:lnTo>
                <a:lnTo>
                  <a:pt x="72665" y="299497"/>
                </a:lnTo>
                <a:lnTo>
                  <a:pt x="77971" y="297773"/>
                </a:lnTo>
                <a:lnTo>
                  <a:pt x="83413" y="295670"/>
                </a:lnTo>
                <a:lnTo>
                  <a:pt x="97080" y="290794"/>
                </a:lnTo>
                <a:lnTo>
                  <a:pt x="104725" y="288161"/>
                </a:lnTo>
                <a:lnTo>
                  <a:pt x="111727" y="286405"/>
                </a:lnTo>
                <a:lnTo>
                  <a:pt x="118299" y="285234"/>
                </a:lnTo>
                <a:lnTo>
                  <a:pt x="124586" y="284454"/>
                </a:lnTo>
                <a:lnTo>
                  <a:pt x="160740" y="278805"/>
                </a:lnTo>
                <a:lnTo>
                  <a:pt x="171930" y="276358"/>
                </a:lnTo>
                <a:lnTo>
                  <a:pt x="181295" y="273774"/>
                </a:lnTo>
                <a:lnTo>
                  <a:pt x="205740" y="26574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1147"/>
          <p:cNvSpPr/>
          <p:nvPr/>
        </p:nvSpPr>
        <p:spPr>
          <a:xfrm>
            <a:off x="4964034" y="3651885"/>
            <a:ext cx="19446" cy="257176"/>
          </a:xfrm>
          <a:custGeom>
            <a:avLst/>
            <a:gdLst/>
            <a:ahLst/>
            <a:cxnLst/>
            <a:rect l="0" t="0" r="0" b="0"/>
            <a:pathLst>
              <a:path w="19446" h="257176">
                <a:moveTo>
                  <a:pt x="19445" y="0"/>
                </a:moveTo>
                <a:lnTo>
                  <a:pt x="19445" y="13652"/>
                </a:lnTo>
                <a:lnTo>
                  <a:pt x="18493" y="19579"/>
                </a:lnTo>
                <a:lnTo>
                  <a:pt x="16906" y="25435"/>
                </a:lnTo>
                <a:lnTo>
                  <a:pt x="14895" y="31244"/>
                </a:lnTo>
                <a:lnTo>
                  <a:pt x="13554" y="37974"/>
                </a:lnTo>
                <a:lnTo>
                  <a:pt x="12660" y="45319"/>
                </a:lnTo>
                <a:lnTo>
                  <a:pt x="12064" y="53072"/>
                </a:lnTo>
                <a:lnTo>
                  <a:pt x="9762" y="66814"/>
                </a:lnTo>
                <a:lnTo>
                  <a:pt x="2124" y="104942"/>
                </a:lnTo>
                <a:lnTo>
                  <a:pt x="278" y="122349"/>
                </a:lnTo>
                <a:lnTo>
                  <a:pt x="0" y="137763"/>
                </a:lnTo>
                <a:lnTo>
                  <a:pt x="1278" y="163146"/>
                </a:lnTo>
                <a:lnTo>
                  <a:pt x="1846" y="180776"/>
                </a:lnTo>
                <a:lnTo>
                  <a:pt x="2300" y="25717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1148"/>
          <p:cNvSpPr/>
          <p:nvPr/>
        </p:nvSpPr>
        <p:spPr>
          <a:xfrm>
            <a:off x="5077777" y="3549367"/>
            <a:ext cx="180024" cy="76801"/>
          </a:xfrm>
          <a:custGeom>
            <a:avLst/>
            <a:gdLst/>
            <a:ahLst/>
            <a:cxnLst/>
            <a:rect l="0" t="0" r="0" b="0"/>
            <a:pathLst>
              <a:path w="180024" h="76801">
                <a:moveTo>
                  <a:pt x="0" y="8220"/>
                </a:moveTo>
                <a:lnTo>
                  <a:pt x="13652" y="3670"/>
                </a:lnTo>
                <a:lnTo>
                  <a:pt x="19579" y="2328"/>
                </a:lnTo>
                <a:lnTo>
                  <a:pt x="25435" y="1435"/>
                </a:lnTo>
                <a:lnTo>
                  <a:pt x="31244" y="839"/>
                </a:lnTo>
                <a:lnTo>
                  <a:pt x="36070" y="442"/>
                </a:lnTo>
                <a:lnTo>
                  <a:pt x="40239" y="177"/>
                </a:lnTo>
                <a:lnTo>
                  <a:pt x="43971" y="0"/>
                </a:lnTo>
                <a:lnTo>
                  <a:pt x="50269" y="836"/>
                </a:lnTo>
                <a:lnTo>
                  <a:pt x="58278" y="2344"/>
                </a:lnTo>
                <a:lnTo>
                  <a:pt x="67427" y="4303"/>
                </a:lnTo>
                <a:lnTo>
                  <a:pt x="74479" y="6561"/>
                </a:lnTo>
                <a:lnTo>
                  <a:pt x="80133" y="9019"/>
                </a:lnTo>
                <a:lnTo>
                  <a:pt x="84854" y="11610"/>
                </a:lnTo>
                <a:lnTo>
                  <a:pt x="88955" y="13338"/>
                </a:lnTo>
                <a:lnTo>
                  <a:pt x="92641" y="14489"/>
                </a:lnTo>
                <a:lnTo>
                  <a:pt x="96050" y="15257"/>
                </a:lnTo>
                <a:lnTo>
                  <a:pt x="98324" y="16721"/>
                </a:lnTo>
                <a:lnTo>
                  <a:pt x="99839" y="18650"/>
                </a:lnTo>
                <a:lnTo>
                  <a:pt x="100849" y="20888"/>
                </a:lnTo>
                <a:lnTo>
                  <a:pt x="106822" y="33141"/>
                </a:lnTo>
                <a:lnTo>
                  <a:pt x="107409" y="37216"/>
                </a:lnTo>
                <a:lnTo>
                  <a:pt x="106849" y="40886"/>
                </a:lnTo>
                <a:lnTo>
                  <a:pt x="105523" y="44285"/>
                </a:lnTo>
                <a:lnTo>
                  <a:pt x="104638" y="47503"/>
                </a:lnTo>
                <a:lnTo>
                  <a:pt x="104049" y="50602"/>
                </a:lnTo>
                <a:lnTo>
                  <a:pt x="103656" y="53619"/>
                </a:lnTo>
                <a:lnTo>
                  <a:pt x="104346" y="56584"/>
                </a:lnTo>
                <a:lnTo>
                  <a:pt x="105759" y="59513"/>
                </a:lnTo>
                <a:lnTo>
                  <a:pt x="107654" y="62418"/>
                </a:lnTo>
                <a:lnTo>
                  <a:pt x="109869" y="65307"/>
                </a:lnTo>
                <a:lnTo>
                  <a:pt x="112299" y="68185"/>
                </a:lnTo>
                <a:lnTo>
                  <a:pt x="114871" y="71057"/>
                </a:lnTo>
                <a:lnTo>
                  <a:pt x="117538" y="72971"/>
                </a:lnTo>
                <a:lnTo>
                  <a:pt x="123042" y="75098"/>
                </a:lnTo>
                <a:lnTo>
                  <a:pt x="128663" y="76044"/>
                </a:lnTo>
                <a:lnTo>
                  <a:pt x="180023" y="7680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1149"/>
          <p:cNvSpPr/>
          <p:nvPr/>
        </p:nvSpPr>
        <p:spPr>
          <a:xfrm>
            <a:off x="5137730" y="3643312"/>
            <a:ext cx="282948" cy="17146"/>
          </a:xfrm>
          <a:custGeom>
            <a:avLst/>
            <a:gdLst/>
            <a:ahLst/>
            <a:cxnLst/>
            <a:rect l="0" t="0" r="0" b="0"/>
            <a:pathLst>
              <a:path w="282948" h="17146">
                <a:moveTo>
                  <a:pt x="77207" y="0"/>
                </a:moveTo>
                <a:lnTo>
                  <a:pt x="68106" y="4551"/>
                </a:lnTo>
                <a:lnTo>
                  <a:pt x="58757" y="6844"/>
                </a:lnTo>
                <a:lnTo>
                  <a:pt x="45857" y="9325"/>
                </a:lnTo>
                <a:lnTo>
                  <a:pt x="30589" y="11932"/>
                </a:lnTo>
                <a:lnTo>
                  <a:pt x="18506" y="13670"/>
                </a:lnTo>
                <a:lnTo>
                  <a:pt x="8546" y="14828"/>
                </a:lnTo>
                <a:lnTo>
                  <a:pt x="0" y="15601"/>
                </a:lnTo>
                <a:lnTo>
                  <a:pt x="1924" y="16115"/>
                </a:lnTo>
                <a:lnTo>
                  <a:pt x="10825" y="16459"/>
                </a:lnTo>
                <a:lnTo>
                  <a:pt x="24380" y="16687"/>
                </a:lnTo>
                <a:lnTo>
                  <a:pt x="95321" y="14402"/>
                </a:lnTo>
                <a:lnTo>
                  <a:pt x="282947" y="171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1150"/>
          <p:cNvSpPr/>
          <p:nvPr/>
        </p:nvSpPr>
        <p:spPr>
          <a:xfrm>
            <a:off x="877398" y="4260532"/>
            <a:ext cx="171305" cy="420054"/>
          </a:xfrm>
          <a:custGeom>
            <a:avLst/>
            <a:gdLst/>
            <a:ahLst/>
            <a:cxnLst/>
            <a:rect l="0" t="0" r="0" b="0"/>
            <a:pathLst>
              <a:path w="171305" h="420054">
                <a:moveTo>
                  <a:pt x="94151" y="0"/>
                </a:moveTo>
                <a:lnTo>
                  <a:pt x="82220" y="11932"/>
                </a:lnTo>
                <a:lnTo>
                  <a:pt x="79530" y="13669"/>
                </a:lnTo>
                <a:lnTo>
                  <a:pt x="76783" y="14828"/>
                </a:lnTo>
                <a:lnTo>
                  <a:pt x="74000" y="15601"/>
                </a:lnTo>
                <a:lnTo>
                  <a:pt x="72145" y="17068"/>
                </a:lnTo>
                <a:lnTo>
                  <a:pt x="70908" y="18999"/>
                </a:lnTo>
                <a:lnTo>
                  <a:pt x="70083" y="21238"/>
                </a:lnTo>
                <a:lnTo>
                  <a:pt x="68581" y="22731"/>
                </a:lnTo>
                <a:lnTo>
                  <a:pt x="66627" y="23727"/>
                </a:lnTo>
                <a:lnTo>
                  <a:pt x="64372" y="24390"/>
                </a:lnTo>
                <a:lnTo>
                  <a:pt x="62868" y="25785"/>
                </a:lnTo>
                <a:lnTo>
                  <a:pt x="61866" y="27668"/>
                </a:lnTo>
                <a:lnTo>
                  <a:pt x="61198" y="29875"/>
                </a:lnTo>
                <a:lnTo>
                  <a:pt x="57915" y="34868"/>
                </a:lnTo>
                <a:lnTo>
                  <a:pt x="55707" y="37533"/>
                </a:lnTo>
                <a:lnTo>
                  <a:pt x="52329" y="42167"/>
                </a:lnTo>
                <a:lnTo>
                  <a:pt x="43496" y="54936"/>
                </a:lnTo>
                <a:lnTo>
                  <a:pt x="39426" y="61389"/>
                </a:lnTo>
                <a:lnTo>
                  <a:pt x="35760" y="67596"/>
                </a:lnTo>
                <a:lnTo>
                  <a:pt x="27584" y="82144"/>
                </a:lnTo>
                <a:lnTo>
                  <a:pt x="21617" y="93766"/>
                </a:lnTo>
                <a:lnTo>
                  <a:pt x="13816" y="109274"/>
                </a:lnTo>
                <a:lnTo>
                  <a:pt x="11067" y="113807"/>
                </a:lnTo>
                <a:lnTo>
                  <a:pt x="8282" y="117781"/>
                </a:lnTo>
                <a:lnTo>
                  <a:pt x="5473" y="121383"/>
                </a:lnTo>
                <a:lnTo>
                  <a:pt x="3600" y="125690"/>
                </a:lnTo>
                <a:lnTo>
                  <a:pt x="1519" y="135555"/>
                </a:lnTo>
                <a:lnTo>
                  <a:pt x="347" y="147268"/>
                </a:lnTo>
                <a:lnTo>
                  <a:pt x="0" y="156770"/>
                </a:lnTo>
                <a:lnTo>
                  <a:pt x="904" y="159759"/>
                </a:lnTo>
                <a:lnTo>
                  <a:pt x="5774" y="168515"/>
                </a:lnTo>
                <a:lnTo>
                  <a:pt x="7248" y="174274"/>
                </a:lnTo>
                <a:lnTo>
                  <a:pt x="8194" y="185731"/>
                </a:lnTo>
                <a:lnTo>
                  <a:pt x="8380" y="197166"/>
                </a:lnTo>
                <a:lnTo>
                  <a:pt x="8426" y="225743"/>
                </a:lnTo>
                <a:lnTo>
                  <a:pt x="12977" y="238866"/>
                </a:lnTo>
                <a:lnTo>
                  <a:pt x="17751" y="246815"/>
                </a:lnTo>
                <a:lnTo>
                  <a:pt x="24027" y="255129"/>
                </a:lnTo>
                <a:lnTo>
                  <a:pt x="27425" y="258806"/>
                </a:lnTo>
                <a:lnTo>
                  <a:pt x="29665" y="261120"/>
                </a:lnTo>
                <a:lnTo>
                  <a:pt x="31158" y="263615"/>
                </a:lnTo>
                <a:lnTo>
                  <a:pt x="34212" y="271677"/>
                </a:lnTo>
                <a:lnTo>
                  <a:pt x="38301" y="277273"/>
                </a:lnTo>
                <a:lnTo>
                  <a:pt x="40754" y="282935"/>
                </a:lnTo>
                <a:lnTo>
                  <a:pt x="41408" y="285778"/>
                </a:lnTo>
                <a:lnTo>
                  <a:pt x="43749" y="288627"/>
                </a:lnTo>
                <a:lnTo>
                  <a:pt x="47215" y="291478"/>
                </a:lnTo>
                <a:lnTo>
                  <a:pt x="51430" y="294331"/>
                </a:lnTo>
                <a:lnTo>
                  <a:pt x="54241" y="297185"/>
                </a:lnTo>
                <a:lnTo>
                  <a:pt x="56114" y="300041"/>
                </a:lnTo>
                <a:lnTo>
                  <a:pt x="59149" y="305754"/>
                </a:lnTo>
                <a:lnTo>
                  <a:pt x="63672" y="311468"/>
                </a:lnTo>
                <a:lnTo>
                  <a:pt x="68858" y="317183"/>
                </a:lnTo>
                <a:lnTo>
                  <a:pt x="75290" y="323850"/>
                </a:lnTo>
                <a:lnTo>
                  <a:pt x="84498" y="333163"/>
                </a:lnTo>
                <a:lnTo>
                  <a:pt x="87716" y="337362"/>
                </a:lnTo>
                <a:lnTo>
                  <a:pt x="91291" y="344566"/>
                </a:lnTo>
                <a:lnTo>
                  <a:pt x="93197" y="346868"/>
                </a:lnTo>
                <a:lnTo>
                  <a:pt x="95420" y="348403"/>
                </a:lnTo>
                <a:lnTo>
                  <a:pt x="97855" y="349426"/>
                </a:lnTo>
                <a:lnTo>
                  <a:pt x="101383" y="352966"/>
                </a:lnTo>
                <a:lnTo>
                  <a:pt x="105640" y="358183"/>
                </a:lnTo>
                <a:lnTo>
                  <a:pt x="110383" y="364519"/>
                </a:lnTo>
                <a:lnTo>
                  <a:pt x="114497" y="369695"/>
                </a:lnTo>
                <a:lnTo>
                  <a:pt x="118193" y="374098"/>
                </a:lnTo>
                <a:lnTo>
                  <a:pt x="121609" y="377986"/>
                </a:lnTo>
                <a:lnTo>
                  <a:pt x="127945" y="384846"/>
                </a:lnTo>
                <a:lnTo>
                  <a:pt x="136867" y="394064"/>
                </a:lnTo>
                <a:lnTo>
                  <a:pt x="152816" y="410135"/>
                </a:lnTo>
                <a:lnTo>
                  <a:pt x="154216" y="410583"/>
                </a:lnTo>
                <a:lnTo>
                  <a:pt x="158312" y="411082"/>
                </a:lnTo>
                <a:lnTo>
                  <a:pt x="160738" y="412167"/>
                </a:lnTo>
                <a:lnTo>
                  <a:pt x="163307" y="413843"/>
                </a:lnTo>
                <a:lnTo>
                  <a:pt x="171304" y="42005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1151"/>
          <p:cNvSpPr/>
          <p:nvPr/>
        </p:nvSpPr>
        <p:spPr>
          <a:xfrm>
            <a:off x="1125854" y="4286253"/>
            <a:ext cx="325756" cy="265745"/>
          </a:xfrm>
          <a:custGeom>
            <a:avLst/>
            <a:gdLst/>
            <a:ahLst/>
            <a:cxnLst/>
            <a:rect l="0" t="0" r="0" b="0"/>
            <a:pathLst>
              <a:path w="325756" h="265745">
                <a:moveTo>
                  <a:pt x="0" y="17142"/>
                </a:moveTo>
                <a:lnTo>
                  <a:pt x="14762" y="17142"/>
                </a:lnTo>
                <a:lnTo>
                  <a:pt x="21166" y="14601"/>
                </a:lnTo>
                <a:lnTo>
                  <a:pt x="29410" y="10298"/>
                </a:lnTo>
                <a:lnTo>
                  <a:pt x="39406" y="3472"/>
                </a:lnTo>
                <a:lnTo>
                  <a:pt x="45454" y="1541"/>
                </a:lnTo>
                <a:lnTo>
                  <a:pt x="53857" y="683"/>
                </a:lnTo>
                <a:lnTo>
                  <a:pt x="62989" y="302"/>
                </a:lnTo>
                <a:lnTo>
                  <a:pt x="73485" y="87"/>
                </a:lnTo>
                <a:lnTo>
                  <a:pt x="119266" y="0"/>
                </a:lnTo>
                <a:lnTo>
                  <a:pt x="123326" y="951"/>
                </a:lnTo>
                <a:lnTo>
                  <a:pt x="130377" y="4549"/>
                </a:lnTo>
                <a:lnTo>
                  <a:pt x="139701" y="11929"/>
                </a:lnTo>
                <a:lnTo>
                  <a:pt x="141712" y="14619"/>
                </a:lnTo>
                <a:lnTo>
                  <a:pt x="143946" y="20148"/>
                </a:lnTo>
                <a:lnTo>
                  <a:pt x="144542" y="25813"/>
                </a:lnTo>
                <a:lnTo>
                  <a:pt x="144939" y="33400"/>
                </a:lnTo>
                <a:lnTo>
                  <a:pt x="145576" y="59300"/>
                </a:lnTo>
                <a:lnTo>
                  <a:pt x="145686" y="74930"/>
                </a:lnTo>
                <a:lnTo>
                  <a:pt x="143797" y="80432"/>
                </a:lnTo>
                <a:lnTo>
                  <a:pt x="140632" y="86005"/>
                </a:lnTo>
                <a:lnTo>
                  <a:pt x="136618" y="91626"/>
                </a:lnTo>
                <a:lnTo>
                  <a:pt x="132989" y="97278"/>
                </a:lnTo>
                <a:lnTo>
                  <a:pt x="129617" y="102951"/>
                </a:lnTo>
                <a:lnTo>
                  <a:pt x="126416" y="108638"/>
                </a:lnTo>
                <a:lnTo>
                  <a:pt x="123330" y="113381"/>
                </a:lnTo>
                <a:lnTo>
                  <a:pt x="117361" y="121193"/>
                </a:lnTo>
                <a:lnTo>
                  <a:pt x="114436" y="127467"/>
                </a:lnTo>
                <a:lnTo>
                  <a:pt x="111533" y="135459"/>
                </a:lnTo>
                <a:lnTo>
                  <a:pt x="108646" y="144597"/>
                </a:lnTo>
                <a:lnTo>
                  <a:pt x="105768" y="151642"/>
                </a:lnTo>
                <a:lnTo>
                  <a:pt x="102897" y="157291"/>
                </a:lnTo>
                <a:lnTo>
                  <a:pt x="100031" y="162010"/>
                </a:lnTo>
                <a:lnTo>
                  <a:pt x="97167" y="167060"/>
                </a:lnTo>
                <a:lnTo>
                  <a:pt x="91446" y="177752"/>
                </a:lnTo>
                <a:lnTo>
                  <a:pt x="89539" y="182318"/>
                </a:lnTo>
                <a:lnTo>
                  <a:pt x="87420" y="189931"/>
                </a:lnTo>
                <a:lnTo>
                  <a:pt x="86855" y="194247"/>
                </a:lnTo>
                <a:lnTo>
                  <a:pt x="86479" y="199029"/>
                </a:lnTo>
                <a:lnTo>
                  <a:pt x="85874" y="211291"/>
                </a:lnTo>
                <a:lnTo>
                  <a:pt x="86777" y="212297"/>
                </a:lnTo>
                <a:lnTo>
                  <a:pt x="88332" y="212968"/>
                </a:lnTo>
                <a:lnTo>
                  <a:pt x="90320" y="213415"/>
                </a:lnTo>
                <a:lnTo>
                  <a:pt x="95070" y="216452"/>
                </a:lnTo>
                <a:lnTo>
                  <a:pt x="97670" y="218595"/>
                </a:lnTo>
                <a:lnTo>
                  <a:pt x="100356" y="220024"/>
                </a:lnTo>
                <a:lnTo>
                  <a:pt x="109640" y="222987"/>
                </a:lnTo>
                <a:lnTo>
                  <a:pt x="118896" y="227056"/>
                </a:lnTo>
                <a:lnTo>
                  <a:pt x="124984" y="228522"/>
                </a:lnTo>
                <a:lnTo>
                  <a:pt x="131901" y="229499"/>
                </a:lnTo>
                <a:lnTo>
                  <a:pt x="139369" y="230151"/>
                </a:lnTo>
                <a:lnTo>
                  <a:pt x="146253" y="230586"/>
                </a:lnTo>
                <a:lnTo>
                  <a:pt x="158982" y="231068"/>
                </a:lnTo>
                <a:lnTo>
                  <a:pt x="228294" y="231420"/>
                </a:lnTo>
                <a:lnTo>
                  <a:pt x="236969" y="232384"/>
                </a:lnTo>
                <a:lnTo>
                  <a:pt x="244657" y="233979"/>
                </a:lnTo>
                <a:lnTo>
                  <a:pt x="251687" y="235995"/>
                </a:lnTo>
                <a:lnTo>
                  <a:pt x="257327" y="237339"/>
                </a:lnTo>
                <a:lnTo>
                  <a:pt x="266133" y="238832"/>
                </a:lnTo>
                <a:lnTo>
                  <a:pt x="273221" y="242036"/>
                </a:lnTo>
                <a:lnTo>
                  <a:pt x="276445" y="244223"/>
                </a:lnTo>
                <a:lnTo>
                  <a:pt x="282567" y="246654"/>
                </a:lnTo>
                <a:lnTo>
                  <a:pt x="285533" y="247303"/>
                </a:lnTo>
                <a:lnTo>
                  <a:pt x="290368" y="249640"/>
                </a:lnTo>
                <a:lnTo>
                  <a:pt x="296449" y="253103"/>
                </a:lnTo>
                <a:lnTo>
                  <a:pt x="325755" y="265744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1152"/>
          <p:cNvSpPr/>
          <p:nvPr/>
        </p:nvSpPr>
        <p:spPr>
          <a:xfrm>
            <a:off x="1485977" y="4226242"/>
            <a:ext cx="171374" cy="347454"/>
          </a:xfrm>
          <a:custGeom>
            <a:avLst/>
            <a:gdLst/>
            <a:ahLst/>
            <a:cxnLst/>
            <a:rect l="0" t="0" r="0" b="0"/>
            <a:pathLst>
              <a:path w="171374" h="347454">
                <a:moveTo>
                  <a:pt x="171373" y="0"/>
                </a:moveTo>
                <a:lnTo>
                  <a:pt x="153169" y="4551"/>
                </a:lnTo>
                <a:lnTo>
                  <a:pt x="144949" y="6844"/>
                </a:lnTo>
                <a:lnTo>
                  <a:pt x="128196" y="11932"/>
                </a:lnTo>
                <a:lnTo>
                  <a:pt x="102700" y="20151"/>
                </a:lnTo>
                <a:lnTo>
                  <a:pt x="96063" y="22007"/>
                </a:lnTo>
                <a:lnTo>
                  <a:pt x="90686" y="23244"/>
                </a:lnTo>
                <a:lnTo>
                  <a:pt x="86149" y="24068"/>
                </a:lnTo>
                <a:lnTo>
                  <a:pt x="81219" y="25570"/>
                </a:lnTo>
                <a:lnTo>
                  <a:pt x="76028" y="27525"/>
                </a:lnTo>
                <a:lnTo>
                  <a:pt x="70662" y="29780"/>
                </a:lnTo>
                <a:lnTo>
                  <a:pt x="64227" y="33188"/>
                </a:lnTo>
                <a:lnTo>
                  <a:pt x="57080" y="37365"/>
                </a:lnTo>
                <a:lnTo>
                  <a:pt x="49457" y="42055"/>
                </a:lnTo>
                <a:lnTo>
                  <a:pt x="43423" y="45182"/>
                </a:lnTo>
                <a:lnTo>
                  <a:pt x="38448" y="47266"/>
                </a:lnTo>
                <a:lnTo>
                  <a:pt x="34179" y="48656"/>
                </a:lnTo>
                <a:lnTo>
                  <a:pt x="31332" y="50535"/>
                </a:lnTo>
                <a:lnTo>
                  <a:pt x="29435" y="52740"/>
                </a:lnTo>
                <a:lnTo>
                  <a:pt x="26389" y="58572"/>
                </a:lnTo>
                <a:lnTo>
                  <a:pt x="28045" y="59051"/>
                </a:lnTo>
                <a:lnTo>
                  <a:pt x="31053" y="59370"/>
                </a:lnTo>
                <a:lnTo>
                  <a:pt x="34964" y="59582"/>
                </a:lnTo>
                <a:lnTo>
                  <a:pt x="37571" y="60676"/>
                </a:lnTo>
                <a:lnTo>
                  <a:pt x="39309" y="62359"/>
                </a:lnTo>
                <a:lnTo>
                  <a:pt x="40468" y="64432"/>
                </a:lnTo>
                <a:lnTo>
                  <a:pt x="42193" y="65815"/>
                </a:lnTo>
                <a:lnTo>
                  <a:pt x="44295" y="66737"/>
                </a:lnTo>
                <a:lnTo>
                  <a:pt x="46649" y="67351"/>
                </a:lnTo>
                <a:lnTo>
                  <a:pt x="50124" y="67761"/>
                </a:lnTo>
                <a:lnTo>
                  <a:pt x="54345" y="68034"/>
                </a:lnTo>
                <a:lnTo>
                  <a:pt x="59064" y="68216"/>
                </a:lnTo>
                <a:lnTo>
                  <a:pt x="63163" y="69290"/>
                </a:lnTo>
                <a:lnTo>
                  <a:pt x="66848" y="70958"/>
                </a:lnTo>
                <a:lnTo>
                  <a:pt x="70257" y="73023"/>
                </a:lnTo>
                <a:lnTo>
                  <a:pt x="73482" y="74400"/>
                </a:lnTo>
                <a:lnTo>
                  <a:pt x="76585" y="75317"/>
                </a:lnTo>
                <a:lnTo>
                  <a:pt x="79606" y="75929"/>
                </a:lnTo>
                <a:lnTo>
                  <a:pt x="83525" y="77289"/>
                </a:lnTo>
                <a:lnTo>
                  <a:pt x="88042" y="79149"/>
                </a:lnTo>
                <a:lnTo>
                  <a:pt x="92959" y="81341"/>
                </a:lnTo>
                <a:lnTo>
                  <a:pt x="97189" y="82802"/>
                </a:lnTo>
                <a:lnTo>
                  <a:pt x="100962" y="83777"/>
                </a:lnTo>
                <a:lnTo>
                  <a:pt x="104430" y="84426"/>
                </a:lnTo>
                <a:lnTo>
                  <a:pt x="108646" y="86764"/>
                </a:lnTo>
                <a:lnTo>
                  <a:pt x="113363" y="90228"/>
                </a:lnTo>
                <a:lnTo>
                  <a:pt x="118412" y="94442"/>
                </a:lnTo>
                <a:lnTo>
                  <a:pt x="122730" y="98204"/>
                </a:lnTo>
                <a:lnTo>
                  <a:pt x="126562" y="101664"/>
                </a:lnTo>
                <a:lnTo>
                  <a:pt x="130069" y="104924"/>
                </a:lnTo>
                <a:lnTo>
                  <a:pt x="133359" y="109002"/>
                </a:lnTo>
                <a:lnTo>
                  <a:pt x="136505" y="113625"/>
                </a:lnTo>
                <a:lnTo>
                  <a:pt x="139555" y="118613"/>
                </a:lnTo>
                <a:lnTo>
                  <a:pt x="143493" y="125748"/>
                </a:lnTo>
                <a:lnTo>
                  <a:pt x="152949" y="143835"/>
                </a:lnTo>
                <a:lnTo>
                  <a:pt x="156233" y="152088"/>
                </a:lnTo>
                <a:lnTo>
                  <a:pt x="158422" y="159494"/>
                </a:lnTo>
                <a:lnTo>
                  <a:pt x="159881" y="166337"/>
                </a:lnTo>
                <a:lnTo>
                  <a:pt x="160854" y="173756"/>
                </a:lnTo>
                <a:lnTo>
                  <a:pt x="161503" y="181560"/>
                </a:lnTo>
                <a:lnTo>
                  <a:pt x="161935" y="189620"/>
                </a:lnTo>
                <a:lnTo>
                  <a:pt x="161271" y="196899"/>
                </a:lnTo>
                <a:lnTo>
                  <a:pt x="159876" y="203656"/>
                </a:lnTo>
                <a:lnTo>
                  <a:pt x="157993" y="210065"/>
                </a:lnTo>
                <a:lnTo>
                  <a:pt x="155785" y="216244"/>
                </a:lnTo>
                <a:lnTo>
                  <a:pt x="153361" y="222268"/>
                </a:lnTo>
                <a:lnTo>
                  <a:pt x="150792" y="228188"/>
                </a:lnTo>
                <a:lnTo>
                  <a:pt x="145398" y="239847"/>
                </a:lnTo>
                <a:lnTo>
                  <a:pt x="142626" y="245623"/>
                </a:lnTo>
                <a:lnTo>
                  <a:pt x="138873" y="252331"/>
                </a:lnTo>
                <a:lnTo>
                  <a:pt x="134466" y="259661"/>
                </a:lnTo>
                <a:lnTo>
                  <a:pt x="129623" y="267405"/>
                </a:lnTo>
                <a:lnTo>
                  <a:pt x="124490" y="274472"/>
                </a:lnTo>
                <a:lnTo>
                  <a:pt x="119162" y="281089"/>
                </a:lnTo>
                <a:lnTo>
                  <a:pt x="113706" y="287405"/>
                </a:lnTo>
                <a:lnTo>
                  <a:pt x="106258" y="294474"/>
                </a:lnTo>
                <a:lnTo>
                  <a:pt x="97483" y="302043"/>
                </a:lnTo>
                <a:lnTo>
                  <a:pt x="87823" y="309947"/>
                </a:lnTo>
                <a:lnTo>
                  <a:pt x="78525" y="316169"/>
                </a:lnTo>
                <a:lnTo>
                  <a:pt x="69469" y="321269"/>
                </a:lnTo>
                <a:lnTo>
                  <a:pt x="60574" y="325622"/>
                </a:lnTo>
                <a:lnTo>
                  <a:pt x="54645" y="329476"/>
                </a:lnTo>
                <a:lnTo>
                  <a:pt x="50691" y="332999"/>
                </a:lnTo>
                <a:lnTo>
                  <a:pt x="48056" y="336299"/>
                </a:lnTo>
                <a:lnTo>
                  <a:pt x="44394" y="338499"/>
                </a:lnTo>
                <a:lnTo>
                  <a:pt x="40048" y="339966"/>
                </a:lnTo>
                <a:lnTo>
                  <a:pt x="35245" y="340944"/>
                </a:lnTo>
                <a:lnTo>
                  <a:pt x="31091" y="342548"/>
                </a:lnTo>
                <a:lnTo>
                  <a:pt x="27369" y="344571"/>
                </a:lnTo>
                <a:lnTo>
                  <a:pt x="23935" y="346871"/>
                </a:lnTo>
                <a:lnTo>
                  <a:pt x="19741" y="347453"/>
                </a:lnTo>
                <a:lnTo>
                  <a:pt x="15040" y="346888"/>
                </a:lnTo>
                <a:lnTo>
                  <a:pt x="2909" y="343688"/>
                </a:lnTo>
                <a:lnTo>
                  <a:pt x="1913" y="342472"/>
                </a:lnTo>
                <a:lnTo>
                  <a:pt x="1250" y="340711"/>
                </a:lnTo>
                <a:lnTo>
                  <a:pt x="316" y="333679"/>
                </a:lnTo>
                <a:lnTo>
                  <a:pt x="39" y="323023"/>
                </a:lnTo>
                <a:lnTo>
                  <a:pt x="0" y="318218"/>
                </a:lnTo>
                <a:lnTo>
                  <a:pt x="927" y="311206"/>
                </a:lnTo>
                <a:lnTo>
                  <a:pt x="2497" y="302721"/>
                </a:lnTo>
                <a:lnTo>
                  <a:pt x="4496" y="293254"/>
                </a:lnTo>
                <a:lnTo>
                  <a:pt x="9639" y="278371"/>
                </a:lnTo>
                <a:lnTo>
                  <a:pt x="16878" y="259875"/>
                </a:lnTo>
                <a:lnTo>
                  <a:pt x="25514" y="238973"/>
                </a:lnTo>
                <a:lnTo>
                  <a:pt x="33176" y="223132"/>
                </a:lnTo>
                <a:lnTo>
                  <a:pt x="40189" y="210668"/>
                </a:lnTo>
                <a:lnTo>
                  <a:pt x="46769" y="200453"/>
                </a:lnTo>
                <a:lnTo>
                  <a:pt x="52108" y="189833"/>
                </a:lnTo>
                <a:lnTo>
                  <a:pt x="56621" y="178942"/>
                </a:lnTo>
                <a:lnTo>
                  <a:pt x="60581" y="167873"/>
                </a:lnTo>
                <a:lnTo>
                  <a:pt x="66079" y="155730"/>
                </a:lnTo>
                <a:lnTo>
                  <a:pt x="72602" y="142873"/>
                </a:lnTo>
                <a:lnTo>
                  <a:pt x="79808" y="129539"/>
                </a:lnTo>
                <a:lnTo>
                  <a:pt x="88422" y="115887"/>
                </a:lnTo>
                <a:lnTo>
                  <a:pt x="97975" y="102023"/>
                </a:lnTo>
                <a:lnTo>
                  <a:pt x="108153" y="88017"/>
                </a:lnTo>
                <a:lnTo>
                  <a:pt x="115891" y="76776"/>
                </a:lnTo>
                <a:lnTo>
                  <a:pt x="122002" y="67377"/>
                </a:lnTo>
                <a:lnTo>
                  <a:pt x="127029" y="59205"/>
                </a:lnTo>
                <a:lnTo>
                  <a:pt x="131333" y="52805"/>
                </a:lnTo>
                <a:lnTo>
                  <a:pt x="135154" y="47586"/>
                </a:lnTo>
                <a:lnTo>
                  <a:pt x="138655" y="43154"/>
                </a:lnTo>
                <a:lnTo>
                  <a:pt x="141941" y="39247"/>
                </a:lnTo>
                <a:lnTo>
                  <a:pt x="145084" y="35690"/>
                </a:lnTo>
                <a:lnTo>
                  <a:pt x="154227" y="2571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1153"/>
          <p:cNvSpPr/>
          <p:nvPr/>
        </p:nvSpPr>
        <p:spPr>
          <a:xfrm>
            <a:off x="1691639" y="4149090"/>
            <a:ext cx="153525" cy="454343"/>
          </a:xfrm>
          <a:custGeom>
            <a:avLst/>
            <a:gdLst/>
            <a:ahLst/>
            <a:cxnLst/>
            <a:rect l="0" t="0" r="0" b="0"/>
            <a:pathLst>
              <a:path w="153525" h="454343">
                <a:moveTo>
                  <a:pt x="0" y="0"/>
                </a:moveTo>
                <a:lnTo>
                  <a:pt x="13653" y="4550"/>
                </a:lnTo>
                <a:lnTo>
                  <a:pt x="18627" y="5891"/>
                </a:lnTo>
                <a:lnTo>
                  <a:pt x="22896" y="6785"/>
                </a:lnTo>
                <a:lnTo>
                  <a:pt x="26694" y="7381"/>
                </a:lnTo>
                <a:lnTo>
                  <a:pt x="29226" y="8731"/>
                </a:lnTo>
                <a:lnTo>
                  <a:pt x="30914" y="10583"/>
                </a:lnTo>
                <a:lnTo>
                  <a:pt x="32040" y="12770"/>
                </a:lnTo>
                <a:lnTo>
                  <a:pt x="35647" y="16133"/>
                </a:lnTo>
                <a:lnTo>
                  <a:pt x="40910" y="20280"/>
                </a:lnTo>
                <a:lnTo>
                  <a:pt x="47276" y="24950"/>
                </a:lnTo>
                <a:lnTo>
                  <a:pt x="51520" y="29016"/>
                </a:lnTo>
                <a:lnTo>
                  <a:pt x="54349" y="32679"/>
                </a:lnTo>
                <a:lnTo>
                  <a:pt x="56235" y="36073"/>
                </a:lnTo>
                <a:lnTo>
                  <a:pt x="58446" y="38336"/>
                </a:lnTo>
                <a:lnTo>
                  <a:pt x="60871" y="39845"/>
                </a:lnTo>
                <a:lnTo>
                  <a:pt x="63441" y="40851"/>
                </a:lnTo>
                <a:lnTo>
                  <a:pt x="65154" y="42473"/>
                </a:lnTo>
                <a:lnTo>
                  <a:pt x="66296" y="44508"/>
                </a:lnTo>
                <a:lnTo>
                  <a:pt x="67058" y="46817"/>
                </a:lnTo>
                <a:lnTo>
                  <a:pt x="69470" y="50261"/>
                </a:lnTo>
                <a:lnTo>
                  <a:pt x="72984" y="54462"/>
                </a:lnTo>
                <a:lnTo>
                  <a:pt x="77231" y="59168"/>
                </a:lnTo>
                <a:lnTo>
                  <a:pt x="81950" y="66937"/>
                </a:lnTo>
                <a:lnTo>
                  <a:pt x="83208" y="70342"/>
                </a:lnTo>
                <a:lnTo>
                  <a:pt x="87147" y="76666"/>
                </a:lnTo>
                <a:lnTo>
                  <a:pt x="89531" y="79685"/>
                </a:lnTo>
                <a:lnTo>
                  <a:pt x="91120" y="83603"/>
                </a:lnTo>
                <a:lnTo>
                  <a:pt x="94309" y="97267"/>
                </a:lnTo>
                <a:lnTo>
                  <a:pt x="98430" y="104507"/>
                </a:lnTo>
                <a:lnTo>
                  <a:pt x="100863" y="107771"/>
                </a:lnTo>
                <a:lnTo>
                  <a:pt x="103437" y="110900"/>
                </a:lnTo>
                <a:lnTo>
                  <a:pt x="106106" y="113938"/>
                </a:lnTo>
                <a:lnTo>
                  <a:pt x="108837" y="117868"/>
                </a:lnTo>
                <a:lnTo>
                  <a:pt x="111611" y="122394"/>
                </a:lnTo>
                <a:lnTo>
                  <a:pt x="114412" y="127316"/>
                </a:lnTo>
                <a:lnTo>
                  <a:pt x="118185" y="131549"/>
                </a:lnTo>
                <a:lnTo>
                  <a:pt x="122605" y="135325"/>
                </a:lnTo>
                <a:lnTo>
                  <a:pt x="127457" y="138794"/>
                </a:lnTo>
                <a:lnTo>
                  <a:pt x="130692" y="142059"/>
                </a:lnTo>
                <a:lnTo>
                  <a:pt x="132848" y="145188"/>
                </a:lnTo>
                <a:lnTo>
                  <a:pt x="137149" y="155968"/>
                </a:lnTo>
                <a:lnTo>
                  <a:pt x="145410" y="179809"/>
                </a:lnTo>
                <a:lnTo>
                  <a:pt x="148376" y="191310"/>
                </a:lnTo>
                <a:lnTo>
                  <a:pt x="150352" y="201835"/>
                </a:lnTo>
                <a:lnTo>
                  <a:pt x="151670" y="211709"/>
                </a:lnTo>
                <a:lnTo>
                  <a:pt x="152549" y="220197"/>
                </a:lnTo>
                <a:lnTo>
                  <a:pt x="153134" y="227760"/>
                </a:lnTo>
                <a:lnTo>
                  <a:pt x="153524" y="234707"/>
                </a:lnTo>
                <a:lnTo>
                  <a:pt x="151880" y="245054"/>
                </a:lnTo>
                <a:lnTo>
                  <a:pt x="148878" y="257667"/>
                </a:lnTo>
                <a:lnTo>
                  <a:pt x="144972" y="271790"/>
                </a:lnTo>
                <a:lnTo>
                  <a:pt x="135553" y="302723"/>
                </a:lnTo>
                <a:lnTo>
                  <a:pt x="130374" y="318972"/>
                </a:lnTo>
                <a:lnTo>
                  <a:pt x="124063" y="332663"/>
                </a:lnTo>
                <a:lnTo>
                  <a:pt x="116999" y="344648"/>
                </a:lnTo>
                <a:lnTo>
                  <a:pt x="109432" y="355495"/>
                </a:lnTo>
                <a:lnTo>
                  <a:pt x="104387" y="364632"/>
                </a:lnTo>
                <a:lnTo>
                  <a:pt x="101024" y="372628"/>
                </a:lnTo>
                <a:lnTo>
                  <a:pt x="98782" y="379863"/>
                </a:lnTo>
                <a:lnTo>
                  <a:pt x="95382" y="386592"/>
                </a:lnTo>
                <a:lnTo>
                  <a:pt x="91211" y="392983"/>
                </a:lnTo>
                <a:lnTo>
                  <a:pt x="86525" y="399149"/>
                </a:lnTo>
                <a:lnTo>
                  <a:pt x="82449" y="404211"/>
                </a:lnTo>
                <a:lnTo>
                  <a:pt x="78778" y="408539"/>
                </a:lnTo>
                <a:lnTo>
                  <a:pt x="42863" y="45434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1154"/>
          <p:cNvSpPr/>
          <p:nvPr/>
        </p:nvSpPr>
        <p:spPr>
          <a:xfrm>
            <a:off x="1931669" y="4320540"/>
            <a:ext cx="240032" cy="17146"/>
          </a:xfrm>
          <a:custGeom>
            <a:avLst/>
            <a:gdLst/>
            <a:ahLst/>
            <a:cxnLst/>
            <a:rect l="0" t="0" r="0" b="0"/>
            <a:pathLst>
              <a:path w="240032" h="17146">
                <a:moveTo>
                  <a:pt x="0" y="17145"/>
                </a:moveTo>
                <a:lnTo>
                  <a:pt x="36407" y="12594"/>
                </a:lnTo>
                <a:lnTo>
                  <a:pt x="109107" y="5213"/>
                </a:lnTo>
                <a:lnTo>
                  <a:pt x="134650" y="3475"/>
                </a:lnTo>
                <a:lnTo>
                  <a:pt x="159300" y="2317"/>
                </a:lnTo>
                <a:lnTo>
                  <a:pt x="240031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1155"/>
          <p:cNvSpPr/>
          <p:nvPr/>
        </p:nvSpPr>
        <p:spPr>
          <a:xfrm>
            <a:off x="2068829" y="418337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1156"/>
          <p:cNvSpPr/>
          <p:nvPr/>
        </p:nvSpPr>
        <p:spPr>
          <a:xfrm>
            <a:off x="2034539" y="443198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1157"/>
          <p:cNvSpPr/>
          <p:nvPr/>
        </p:nvSpPr>
        <p:spPr>
          <a:xfrm>
            <a:off x="2060257" y="4423410"/>
            <a:ext cx="8573" cy="17145"/>
          </a:xfrm>
          <a:custGeom>
            <a:avLst/>
            <a:gdLst/>
            <a:ahLst/>
            <a:cxnLst/>
            <a:rect l="0" t="0" r="0" b="0"/>
            <a:pathLst>
              <a:path w="8573" h="17145">
                <a:moveTo>
                  <a:pt x="8572" y="0"/>
                </a:moveTo>
                <a:lnTo>
                  <a:pt x="0" y="17144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1158"/>
          <p:cNvSpPr/>
          <p:nvPr/>
        </p:nvSpPr>
        <p:spPr>
          <a:xfrm>
            <a:off x="2043112" y="443198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1159"/>
          <p:cNvSpPr/>
          <p:nvPr/>
        </p:nvSpPr>
        <p:spPr>
          <a:xfrm>
            <a:off x="2233141" y="4183379"/>
            <a:ext cx="332894" cy="246848"/>
          </a:xfrm>
          <a:custGeom>
            <a:avLst/>
            <a:gdLst/>
            <a:ahLst/>
            <a:cxnLst/>
            <a:rect l="0" t="0" r="0" b="0"/>
            <a:pathLst>
              <a:path w="332894" h="246848">
                <a:moveTo>
                  <a:pt x="92863" y="0"/>
                </a:moveTo>
                <a:lnTo>
                  <a:pt x="88313" y="4551"/>
                </a:lnTo>
                <a:lnTo>
                  <a:pt x="84115" y="10654"/>
                </a:lnTo>
                <a:lnTo>
                  <a:pt x="71830" y="30135"/>
                </a:lnTo>
                <a:lnTo>
                  <a:pt x="66459" y="42951"/>
                </a:lnTo>
                <a:lnTo>
                  <a:pt x="61925" y="57209"/>
                </a:lnTo>
                <a:lnTo>
                  <a:pt x="57950" y="72429"/>
                </a:lnTo>
                <a:lnTo>
                  <a:pt x="52443" y="90196"/>
                </a:lnTo>
                <a:lnTo>
                  <a:pt x="38704" y="130258"/>
                </a:lnTo>
                <a:lnTo>
                  <a:pt x="31039" y="150656"/>
                </a:lnTo>
                <a:lnTo>
                  <a:pt x="14904" y="191101"/>
                </a:lnTo>
                <a:lnTo>
                  <a:pt x="9458" y="206458"/>
                </a:lnTo>
                <a:lnTo>
                  <a:pt x="5827" y="218602"/>
                </a:lnTo>
                <a:lnTo>
                  <a:pt x="0" y="242677"/>
                </a:lnTo>
                <a:lnTo>
                  <a:pt x="2380" y="244652"/>
                </a:lnTo>
                <a:lnTo>
                  <a:pt x="12643" y="246847"/>
                </a:lnTo>
                <a:lnTo>
                  <a:pt x="24143" y="246480"/>
                </a:lnTo>
                <a:lnTo>
                  <a:pt x="39430" y="245283"/>
                </a:lnTo>
                <a:lnTo>
                  <a:pt x="57241" y="243532"/>
                </a:lnTo>
                <a:lnTo>
                  <a:pt x="78640" y="240460"/>
                </a:lnTo>
                <a:lnTo>
                  <a:pt x="127817" y="231966"/>
                </a:lnTo>
                <a:lnTo>
                  <a:pt x="209053" y="216474"/>
                </a:lnTo>
                <a:lnTo>
                  <a:pt x="235094" y="212897"/>
                </a:lnTo>
                <a:lnTo>
                  <a:pt x="260074" y="210511"/>
                </a:lnTo>
                <a:lnTo>
                  <a:pt x="332893" y="205741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1160"/>
          <p:cNvSpPr/>
          <p:nvPr/>
        </p:nvSpPr>
        <p:spPr>
          <a:xfrm>
            <a:off x="2360294" y="4243387"/>
            <a:ext cx="77154" cy="317184"/>
          </a:xfrm>
          <a:custGeom>
            <a:avLst/>
            <a:gdLst/>
            <a:ahLst/>
            <a:cxnLst/>
            <a:rect l="0" t="0" r="0" b="0"/>
            <a:pathLst>
              <a:path w="77154" h="317184">
                <a:moveTo>
                  <a:pt x="77153" y="0"/>
                </a:moveTo>
                <a:lnTo>
                  <a:pt x="72602" y="4551"/>
                </a:lnTo>
                <a:lnTo>
                  <a:pt x="71261" y="6844"/>
                </a:lnTo>
                <a:lnTo>
                  <a:pt x="69772" y="11932"/>
                </a:lnTo>
                <a:lnTo>
                  <a:pt x="68933" y="20151"/>
                </a:lnTo>
                <a:lnTo>
                  <a:pt x="68685" y="28619"/>
                </a:lnTo>
                <a:lnTo>
                  <a:pt x="67698" y="31462"/>
                </a:lnTo>
                <a:lnTo>
                  <a:pt x="66087" y="34310"/>
                </a:lnTo>
                <a:lnTo>
                  <a:pt x="64061" y="37161"/>
                </a:lnTo>
                <a:lnTo>
                  <a:pt x="61809" y="45408"/>
                </a:lnTo>
                <a:lnTo>
                  <a:pt x="61209" y="50275"/>
                </a:lnTo>
                <a:lnTo>
                  <a:pt x="60808" y="61139"/>
                </a:lnTo>
                <a:lnTo>
                  <a:pt x="60113" y="122751"/>
                </a:lnTo>
                <a:lnTo>
                  <a:pt x="59126" y="129459"/>
                </a:lnTo>
                <a:lnTo>
                  <a:pt x="57515" y="135836"/>
                </a:lnTo>
                <a:lnTo>
                  <a:pt x="55488" y="141992"/>
                </a:lnTo>
                <a:lnTo>
                  <a:pt x="53185" y="149907"/>
                </a:lnTo>
                <a:lnTo>
                  <a:pt x="48085" y="168860"/>
                </a:lnTo>
                <a:lnTo>
                  <a:pt x="46345" y="176391"/>
                </a:lnTo>
                <a:lnTo>
                  <a:pt x="45184" y="182364"/>
                </a:lnTo>
                <a:lnTo>
                  <a:pt x="44410" y="187299"/>
                </a:lnTo>
                <a:lnTo>
                  <a:pt x="42942" y="193446"/>
                </a:lnTo>
                <a:lnTo>
                  <a:pt x="41011" y="200401"/>
                </a:lnTo>
                <a:lnTo>
                  <a:pt x="38770" y="207896"/>
                </a:lnTo>
                <a:lnTo>
                  <a:pt x="37277" y="213845"/>
                </a:lnTo>
                <a:lnTo>
                  <a:pt x="35618" y="222995"/>
                </a:lnTo>
                <a:lnTo>
                  <a:pt x="33270" y="231531"/>
                </a:lnTo>
                <a:lnTo>
                  <a:pt x="25582" y="256255"/>
                </a:lnTo>
                <a:lnTo>
                  <a:pt x="22770" y="266086"/>
                </a:lnTo>
                <a:lnTo>
                  <a:pt x="20895" y="273594"/>
                </a:lnTo>
                <a:lnTo>
                  <a:pt x="19645" y="279551"/>
                </a:lnTo>
                <a:lnTo>
                  <a:pt x="18256" y="288710"/>
                </a:lnTo>
                <a:lnTo>
                  <a:pt x="17886" y="292486"/>
                </a:lnTo>
                <a:lnTo>
                  <a:pt x="16687" y="295003"/>
                </a:lnTo>
                <a:lnTo>
                  <a:pt x="14935" y="296681"/>
                </a:lnTo>
                <a:lnTo>
                  <a:pt x="12814" y="297800"/>
                </a:lnTo>
                <a:lnTo>
                  <a:pt x="11400" y="299498"/>
                </a:lnTo>
                <a:lnTo>
                  <a:pt x="10458" y="301583"/>
                </a:lnTo>
                <a:lnTo>
                  <a:pt x="9411" y="306440"/>
                </a:lnTo>
                <a:lnTo>
                  <a:pt x="8945" y="311773"/>
                </a:lnTo>
                <a:lnTo>
                  <a:pt x="7869" y="313576"/>
                </a:lnTo>
                <a:lnTo>
                  <a:pt x="6198" y="314778"/>
                </a:lnTo>
                <a:lnTo>
                  <a:pt x="0" y="31718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1161"/>
          <p:cNvSpPr/>
          <p:nvPr/>
        </p:nvSpPr>
        <p:spPr>
          <a:xfrm>
            <a:off x="2686050" y="4329112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98550" y="17145"/>
                </a:lnTo>
                <a:lnTo>
                  <a:pt x="105705" y="16192"/>
                </a:lnTo>
                <a:lnTo>
                  <a:pt x="113332" y="14605"/>
                </a:lnTo>
                <a:lnTo>
                  <a:pt x="121275" y="12594"/>
                </a:lnTo>
                <a:lnTo>
                  <a:pt x="127522" y="11254"/>
                </a:lnTo>
                <a:lnTo>
                  <a:pt x="132640" y="10360"/>
                </a:lnTo>
                <a:lnTo>
                  <a:pt x="137004" y="9764"/>
                </a:lnTo>
                <a:lnTo>
                  <a:pt x="141818" y="8415"/>
                </a:lnTo>
                <a:lnTo>
                  <a:pt x="146933" y="6562"/>
                </a:lnTo>
                <a:lnTo>
                  <a:pt x="152248" y="4375"/>
                </a:lnTo>
                <a:lnTo>
                  <a:pt x="156743" y="2916"/>
                </a:lnTo>
                <a:lnTo>
                  <a:pt x="160693" y="1944"/>
                </a:lnTo>
                <a:lnTo>
                  <a:pt x="17145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1162"/>
          <p:cNvSpPr/>
          <p:nvPr/>
        </p:nvSpPr>
        <p:spPr>
          <a:xfrm>
            <a:off x="2728912" y="4200525"/>
            <a:ext cx="59655" cy="300038"/>
          </a:xfrm>
          <a:custGeom>
            <a:avLst/>
            <a:gdLst/>
            <a:ahLst/>
            <a:cxnLst/>
            <a:rect l="0" t="0" r="0" b="0"/>
            <a:pathLst>
              <a:path w="59655" h="300038">
                <a:moveTo>
                  <a:pt x="51435" y="0"/>
                </a:moveTo>
                <a:lnTo>
                  <a:pt x="55986" y="9101"/>
                </a:lnTo>
                <a:lnTo>
                  <a:pt x="57326" y="13687"/>
                </a:lnTo>
                <a:lnTo>
                  <a:pt x="58220" y="18650"/>
                </a:lnTo>
                <a:lnTo>
                  <a:pt x="58816" y="23863"/>
                </a:lnTo>
                <a:lnTo>
                  <a:pt x="59213" y="30196"/>
                </a:lnTo>
                <a:lnTo>
                  <a:pt x="59654" y="44853"/>
                </a:lnTo>
                <a:lnTo>
                  <a:pt x="58820" y="53714"/>
                </a:lnTo>
                <a:lnTo>
                  <a:pt x="57310" y="63432"/>
                </a:lnTo>
                <a:lnTo>
                  <a:pt x="55352" y="73720"/>
                </a:lnTo>
                <a:lnTo>
                  <a:pt x="53094" y="81532"/>
                </a:lnTo>
                <a:lnTo>
                  <a:pt x="50636" y="87692"/>
                </a:lnTo>
                <a:lnTo>
                  <a:pt x="48045" y="92751"/>
                </a:lnTo>
                <a:lnTo>
                  <a:pt x="46317" y="98981"/>
                </a:lnTo>
                <a:lnTo>
                  <a:pt x="45166" y="105992"/>
                </a:lnTo>
                <a:lnTo>
                  <a:pt x="44398" y="113524"/>
                </a:lnTo>
                <a:lnTo>
                  <a:pt x="42934" y="120450"/>
                </a:lnTo>
                <a:lnTo>
                  <a:pt x="41005" y="126972"/>
                </a:lnTo>
                <a:lnTo>
                  <a:pt x="38767" y="133225"/>
                </a:lnTo>
                <a:lnTo>
                  <a:pt x="36322" y="142157"/>
                </a:lnTo>
                <a:lnTo>
                  <a:pt x="33739" y="152874"/>
                </a:lnTo>
                <a:lnTo>
                  <a:pt x="31066" y="164781"/>
                </a:lnTo>
                <a:lnTo>
                  <a:pt x="28330" y="174623"/>
                </a:lnTo>
                <a:lnTo>
                  <a:pt x="25554" y="183091"/>
                </a:lnTo>
                <a:lnTo>
                  <a:pt x="22751" y="190641"/>
                </a:lnTo>
                <a:lnTo>
                  <a:pt x="19930" y="199483"/>
                </a:lnTo>
                <a:lnTo>
                  <a:pt x="17097" y="209189"/>
                </a:lnTo>
                <a:lnTo>
                  <a:pt x="14255" y="219469"/>
                </a:lnTo>
                <a:lnTo>
                  <a:pt x="11409" y="232037"/>
                </a:lnTo>
                <a:lnTo>
                  <a:pt x="8558" y="246131"/>
                </a:lnTo>
                <a:lnTo>
                  <a:pt x="0" y="30003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1163"/>
          <p:cNvSpPr/>
          <p:nvPr/>
        </p:nvSpPr>
        <p:spPr>
          <a:xfrm>
            <a:off x="3041226" y="4089082"/>
            <a:ext cx="39160" cy="360046"/>
          </a:xfrm>
          <a:custGeom>
            <a:avLst/>
            <a:gdLst/>
            <a:ahLst/>
            <a:cxnLst/>
            <a:rect l="0" t="0" r="0" b="0"/>
            <a:pathLst>
              <a:path w="39160" h="360046">
                <a:moveTo>
                  <a:pt x="39159" y="0"/>
                </a:moveTo>
                <a:lnTo>
                  <a:pt x="39159" y="13653"/>
                </a:lnTo>
                <a:lnTo>
                  <a:pt x="38206" y="22437"/>
                </a:lnTo>
                <a:lnTo>
                  <a:pt x="36618" y="33055"/>
                </a:lnTo>
                <a:lnTo>
                  <a:pt x="34608" y="44897"/>
                </a:lnTo>
                <a:lnTo>
                  <a:pt x="33267" y="53744"/>
                </a:lnTo>
                <a:lnTo>
                  <a:pt x="32373" y="60594"/>
                </a:lnTo>
                <a:lnTo>
                  <a:pt x="31381" y="71698"/>
                </a:lnTo>
                <a:lnTo>
                  <a:pt x="31116" y="77326"/>
                </a:lnTo>
                <a:lnTo>
                  <a:pt x="30821" y="88660"/>
                </a:lnTo>
                <a:lnTo>
                  <a:pt x="30617" y="112617"/>
                </a:lnTo>
                <a:lnTo>
                  <a:pt x="29654" y="116036"/>
                </a:lnTo>
                <a:lnTo>
                  <a:pt x="28060" y="119267"/>
                </a:lnTo>
                <a:lnTo>
                  <a:pt x="26044" y="122374"/>
                </a:lnTo>
                <a:lnTo>
                  <a:pt x="24701" y="126350"/>
                </a:lnTo>
                <a:lnTo>
                  <a:pt x="23805" y="130906"/>
                </a:lnTo>
                <a:lnTo>
                  <a:pt x="23208" y="135848"/>
                </a:lnTo>
                <a:lnTo>
                  <a:pt x="22810" y="143906"/>
                </a:lnTo>
                <a:lnTo>
                  <a:pt x="22249" y="174190"/>
                </a:lnTo>
                <a:lnTo>
                  <a:pt x="22118" y="186320"/>
                </a:lnTo>
                <a:lnTo>
                  <a:pt x="21131" y="193746"/>
                </a:lnTo>
                <a:lnTo>
                  <a:pt x="19520" y="202507"/>
                </a:lnTo>
                <a:lnTo>
                  <a:pt x="17494" y="212157"/>
                </a:lnTo>
                <a:lnTo>
                  <a:pt x="16143" y="220496"/>
                </a:lnTo>
                <a:lnTo>
                  <a:pt x="15242" y="227959"/>
                </a:lnTo>
                <a:lnTo>
                  <a:pt x="14642" y="234841"/>
                </a:lnTo>
                <a:lnTo>
                  <a:pt x="14241" y="241333"/>
                </a:lnTo>
                <a:lnTo>
                  <a:pt x="13797" y="253627"/>
                </a:lnTo>
                <a:lnTo>
                  <a:pt x="13546" y="275809"/>
                </a:lnTo>
                <a:lnTo>
                  <a:pt x="12559" y="281980"/>
                </a:lnTo>
                <a:lnTo>
                  <a:pt x="10948" y="287047"/>
                </a:lnTo>
                <a:lnTo>
                  <a:pt x="8921" y="291377"/>
                </a:lnTo>
                <a:lnTo>
                  <a:pt x="7570" y="295216"/>
                </a:lnTo>
                <a:lnTo>
                  <a:pt x="6670" y="298728"/>
                </a:lnTo>
                <a:lnTo>
                  <a:pt x="5669" y="307076"/>
                </a:lnTo>
                <a:lnTo>
                  <a:pt x="5402" y="313302"/>
                </a:lnTo>
                <a:lnTo>
                  <a:pt x="5225" y="320311"/>
                </a:lnTo>
                <a:lnTo>
                  <a:pt x="4153" y="325936"/>
                </a:lnTo>
                <a:lnTo>
                  <a:pt x="2487" y="330638"/>
                </a:lnTo>
                <a:lnTo>
                  <a:pt x="423" y="334725"/>
                </a:lnTo>
                <a:lnTo>
                  <a:pt x="0" y="339355"/>
                </a:lnTo>
                <a:lnTo>
                  <a:pt x="670" y="344347"/>
                </a:lnTo>
                <a:lnTo>
                  <a:pt x="4868" y="3600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1164"/>
          <p:cNvSpPr/>
          <p:nvPr/>
        </p:nvSpPr>
        <p:spPr>
          <a:xfrm>
            <a:off x="3159378" y="4080510"/>
            <a:ext cx="212473" cy="255434"/>
          </a:xfrm>
          <a:custGeom>
            <a:avLst/>
            <a:gdLst/>
            <a:ahLst/>
            <a:cxnLst/>
            <a:rect l="0" t="0" r="0" b="0"/>
            <a:pathLst>
              <a:path w="212473" h="255434">
                <a:moveTo>
                  <a:pt x="212472" y="0"/>
                </a:moveTo>
                <a:lnTo>
                  <a:pt x="194268" y="0"/>
                </a:lnTo>
                <a:lnTo>
                  <a:pt x="187954" y="952"/>
                </a:lnTo>
                <a:lnTo>
                  <a:pt x="182791" y="2540"/>
                </a:lnTo>
                <a:lnTo>
                  <a:pt x="178397" y="4550"/>
                </a:lnTo>
                <a:lnTo>
                  <a:pt x="171658" y="8748"/>
                </a:lnTo>
                <a:lnTo>
                  <a:pt x="163355" y="14405"/>
                </a:lnTo>
                <a:lnTo>
                  <a:pt x="154010" y="21033"/>
                </a:lnTo>
                <a:lnTo>
                  <a:pt x="145874" y="27357"/>
                </a:lnTo>
                <a:lnTo>
                  <a:pt x="138546" y="33478"/>
                </a:lnTo>
                <a:lnTo>
                  <a:pt x="131755" y="39464"/>
                </a:lnTo>
                <a:lnTo>
                  <a:pt x="94893" y="70642"/>
                </a:lnTo>
                <a:lnTo>
                  <a:pt x="83603" y="81384"/>
                </a:lnTo>
                <a:lnTo>
                  <a:pt x="74172" y="91403"/>
                </a:lnTo>
                <a:lnTo>
                  <a:pt x="65979" y="100941"/>
                </a:lnTo>
                <a:lnTo>
                  <a:pt x="55755" y="113966"/>
                </a:lnTo>
                <a:lnTo>
                  <a:pt x="31695" y="146219"/>
                </a:lnTo>
                <a:lnTo>
                  <a:pt x="23374" y="159392"/>
                </a:lnTo>
                <a:lnTo>
                  <a:pt x="17826" y="170078"/>
                </a:lnTo>
                <a:lnTo>
                  <a:pt x="14128" y="179108"/>
                </a:lnTo>
                <a:lnTo>
                  <a:pt x="10710" y="187033"/>
                </a:lnTo>
                <a:lnTo>
                  <a:pt x="4372" y="200918"/>
                </a:lnTo>
                <a:lnTo>
                  <a:pt x="2301" y="207287"/>
                </a:lnTo>
                <a:lnTo>
                  <a:pt x="920" y="213439"/>
                </a:lnTo>
                <a:lnTo>
                  <a:pt x="0" y="219445"/>
                </a:lnTo>
                <a:lnTo>
                  <a:pt x="339" y="224402"/>
                </a:lnTo>
                <a:lnTo>
                  <a:pt x="1517" y="228659"/>
                </a:lnTo>
                <a:lnTo>
                  <a:pt x="5367" y="235928"/>
                </a:lnTo>
                <a:lnTo>
                  <a:pt x="10252" y="242335"/>
                </a:lnTo>
                <a:lnTo>
                  <a:pt x="15599" y="248356"/>
                </a:lnTo>
                <a:lnTo>
                  <a:pt x="18358" y="251296"/>
                </a:lnTo>
                <a:lnTo>
                  <a:pt x="21150" y="253255"/>
                </a:lnTo>
                <a:lnTo>
                  <a:pt x="26792" y="255433"/>
                </a:lnTo>
                <a:lnTo>
                  <a:pt x="30583" y="255061"/>
                </a:lnTo>
                <a:lnTo>
                  <a:pt x="35015" y="253861"/>
                </a:lnTo>
                <a:lnTo>
                  <a:pt x="39874" y="252108"/>
                </a:lnTo>
                <a:lnTo>
                  <a:pt x="44067" y="249986"/>
                </a:lnTo>
                <a:lnTo>
                  <a:pt x="47814" y="247620"/>
                </a:lnTo>
                <a:lnTo>
                  <a:pt x="51265" y="245090"/>
                </a:lnTo>
                <a:lnTo>
                  <a:pt x="69774" y="232427"/>
                </a:lnTo>
                <a:lnTo>
                  <a:pt x="75430" y="228294"/>
                </a:lnTo>
                <a:lnTo>
                  <a:pt x="80153" y="224586"/>
                </a:lnTo>
                <a:lnTo>
                  <a:pt x="84254" y="221161"/>
                </a:lnTo>
                <a:lnTo>
                  <a:pt x="89846" y="215068"/>
                </a:lnTo>
                <a:lnTo>
                  <a:pt x="96431" y="207196"/>
                </a:lnTo>
                <a:lnTo>
                  <a:pt x="103679" y="198138"/>
                </a:lnTo>
                <a:lnTo>
                  <a:pt x="109463" y="190195"/>
                </a:lnTo>
                <a:lnTo>
                  <a:pt x="114272" y="182994"/>
                </a:lnTo>
                <a:lnTo>
                  <a:pt x="118430" y="176288"/>
                </a:lnTo>
                <a:lnTo>
                  <a:pt x="122155" y="169913"/>
                </a:lnTo>
                <a:lnTo>
                  <a:pt x="125590" y="163758"/>
                </a:lnTo>
                <a:lnTo>
                  <a:pt x="128833" y="157749"/>
                </a:lnTo>
                <a:lnTo>
                  <a:pt x="132900" y="148029"/>
                </a:lnTo>
                <a:lnTo>
                  <a:pt x="137516" y="135833"/>
                </a:lnTo>
                <a:lnTo>
                  <a:pt x="142499" y="121988"/>
                </a:lnTo>
                <a:lnTo>
                  <a:pt x="145821" y="110853"/>
                </a:lnTo>
                <a:lnTo>
                  <a:pt x="148035" y="101524"/>
                </a:lnTo>
                <a:lnTo>
                  <a:pt x="149511" y="93400"/>
                </a:lnTo>
                <a:lnTo>
                  <a:pt x="150495" y="84174"/>
                </a:lnTo>
                <a:lnTo>
                  <a:pt x="151152" y="74213"/>
                </a:lnTo>
                <a:lnTo>
                  <a:pt x="151589" y="63763"/>
                </a:lnTo>
                <a:lnTo>
                  <a:pt x="150928" y="55844"/>
                </a:lnTo>
                <a:lnTo>
                  <a:pt x="149535" y="49611"/>
                </a:lnTo>
                <a:lnTo>
                  <a:pt x="147654" y="44504"/>
                </a:lnTo>
                <a:lnTo>
                  <a:pt x="145447" y="40147"/>
                </a:lnTo>
                <a:lnTo>
                  <a:pt x="140455" y="32766"/>
                </a:lnTo>
                <a:lnTo>
                  <a:pt x="137791" y="30416"/>
                </a:lnTo>
                <a:lnTo>
                  <a:pt x="135062" y="28850"/>
                </a:lnTo>
                <a:lnTo>
                  <a:pt x="126747" y="2571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1165"/>
          <p:cNvSpPr/>
          <p:nvPr/>
        </p:nvSpPr>
        <p:spPr>
          <a:xfrm>
            <a:off x="3474720" y="4183379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1166"/>
          <p:cNvSpPr/>
          <p:nvPr/>
        </p:nvSpPr>
        <p:spPr>
          <a:xfrm>
            <a:off x="3663314" y="4022047"/>
            <a:ext cx="265749" cy="281349"/>
          </a:xfrm>
          <a:custGeom>
            <a:avLst/>
            <a:gdLst/>
            <a:ahLst/>
            <a:cxnLst/>
            <a:rect l="0" t="0" r="0" b="0"/>
            <a:pathLst>
              <a:path w="265749" h="281349">
                <a:moveTo>
                  <a:pt x="0" y="15600"/>
                </a:moveTo>
                <a:lnTo>
                  <a:pt x="13653" y="11049"/>
                </a:lnTo>
                <a:lnTo>
                  <a:pt x="19579" y="8756"/>
                </a:lnTo>
                <a:lnTo>
                  <a:pt x="25436" y="6275"/>
                </a:lnTo>
                <a:lnTo>
                  <a:pt x="31245" y="3668"/>
                </a:lnTo>
                <a:lnTo>
                  <a:pt x="36070" y="1931"/>
                </a:lnTo>
                <a:lnTo>
                  <a:pt x="43972" y="0"/>
                </a:lnTo>
                <a:lnTo>
                  <a:pt x="51222" y="437"/>
                </a:lnTo>
                <a:lnTo>
                  <a:pt x="60818" y="1682"/>
                </a:lnTo>
                <a:lnTo>
                  <a:pt x="71978" y="3464"/>
                </a:lnTo>
                <a:lnTo>
                  <a:pt x="81323" y="5604"/>
                </a:lnTo>
                <a:lnTo>
                  <a:pt x="89458" y="7984"/>
                </a:lnTo>
                <a:lnTo>
                  <a:pt x="96786" y="10523"/>
                </a:lnTo>
                <a:lnTo>
                  <a:pt x="102625" y="12215"/>
                </a:lnTo>
                <a:lnTo>
                  <a:pt x="107469" y="13343"/>
                </a:lnTo>
                <a:lnTo>
                  <a:pt x="111651" y="14096"/>
                </a:lnTo>
                <a:lnTo>
                  <a:pt x="114439" y="16502"/>
                </a:lnTo>
                <a:lnTo>
                  <a:pt x="116298" y="20012"/>
                </a:lnTo>
                <a:lnTo>
                  <a:pt x="117537" y="24256"/>
                </a:lnTo>
                <a:lnTo>
                  <a:pt x="117411" y="28038"/>
                </a:lnTo>
                <a:lnTo>
                  <a:pt x="116374" y="31512"/>
                </a:lnTo>
                <a:lnTo>
                  <a:pt x="114730" y="34781"/>
                </a:lnTo>
                <a:lnTo>
                  <a:pt x="112904" y="43492"/>
                </a:lnTo>
                <a:lnTo>
                  <a:pt x="112417" y="48482"/>
                </a:lnTo>
                <a:lnTo>
                  <a:pt x="111140" y="52762"/>
                </a:lnTo>
                <a:lnTo>
                  <a:pt x="107181" y="60056"/>
                </a:lnTo>
                <a:lnTo>
                  <a:pt x="102886" y="66192"/>
                </a:lnTo>
                <a:lnTo>
                  <a:pt x="90495" y="83171"/>
                </a:lnTo>
                <a:lnTo>
                  <a:pt x="53802" y="136904"/>
                </a:lnTo>
                <a:lnTo>
                  <a:pt x="44440" y="151714"/>
                </a:lnTo>
                <a:lnTo>
                  <a:pt x="38199" y="162540"/>
                </a:lnTo>
                <a:lnTo>
                  <a:pt x="34039" y="170710"/>
                </a:lnTo>
                <a:lnTo>
                  <a:pt x="31265" y="177109"/>
                </a:lnTo>
                <a:lnTo>
                  <a:pt x="29416" y="182328"/>
                </a:lnTo>
                <a:lnTo>
                  <a:pt x="28183" y="186760"/>
                </a:lnTo>
                <a:lnTo>
                  <a:pt x="27362" y="191619"/>
                </a:lnTo>
                <a:lnTo>
                  <a:pt x="26814" y="196764"/>
                </a:lnTo>
                <a:lnTo>
                  <a:pt x="26448" y="202098"/>
                </a:lnTo>
                <a:lnTo>
                  <a:pt x="27158" y="205655"/>
                </a:lnTo>
                <a:lnTo>
                  <a:pt x="28583" y="208026"/>
                </a:lnTo>
                <a:lnTo>
                  <a:pt x="33658" y="211613"/>
                </a:lnTo>
                <a:lnTo>
                  <a:pt x="37679" y="213903"/>
                </a:lnTo>
                <a:lnTo>
                  <a:pt x="42264" y="216382"/>
                </a:lnTo>
                <a:lnTo>
                  <a:pt x="49900" y="219136"/>
                </a:lnTo>
                <a:lnTo>
                  <a:pt x="53269" y="219871"/>
                </a:lnTo>
                <a:lnTo>
                  <a:pt x="58373" y="221313"/>
                </a:lnTo>
                <a:lnTo>
                  <a:pt x="71664" y="225456"/>
                </a:lnTo>
                <a:lnTo>
                  <a:pt x="83018" y="226942"/>
                </a:lnTo>
                <a:lnTo>
                  <a:pt x="97256" y="227932"/>
                </a:lnTo>
                <a:lnTo>
                  <a:pt x="113415" y="228592"/>
                </a:lnTo>
                <a:lnTo>
                  <a:pt x="129903" y="229985"/>
                </a:lnTo>
                <a:lnTo>
                  <a:pt x="146610" y="231866"/>
                </a:lnTo>
                <a:lnTo>
                  <a:pt x="163462" y="234072"/>
                </a:lnTo>
                <a:lnTo>
                  <a:pt x="178508" y="236496"/>
                </a:lnTo>
                <a:lnTo>
                  <a:pt x="192348" y="239064"/>
                </a:lnTo>
                <a:lnTo>
                  <a:pt x="205385" y="241728"/>
                </a:lnTo>
                <a:lnTo>
                  <a:pt x="215028" y="244457"/>
                </a:lnTo>
                <a:lnTo>
                  <a:pt x="222410" y="247229"/>
                </a:lnTo>
                <a:lnTo>
                  <a:pt x="245652" y="258521"/>
                </a:lnTo>
                <a:lnTo>
                  <a:pt x="250445" y="262320"/>
                </a:lnTo>
                <a:lnTo>
                  <a:pt x="254594" y="266758"/>
                </a:lnTo>
                <a:lnTo>
                  <a:pt x="265748" y="28134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1167"/>
          <p:cNvSpPr/>
          <p:nvPr/>
        </p:nvSpPr>
        <p:spPr>
          <a:xfrm>
            <a:off x="4057650" y="4114800"/>
            <a:ext cx="214313" cy="25718"/>
          </a:xfrm>
          <a:custGeom>
            <a:avLst/>
            <a:gdLst/>
            <a:ahLst/>
            <a:cxnLst/>
            <a:rect l="0" t="0" r="0" b="0"/>
            <a:pathLst>
              <a:path w="214313" h="25718">
                <a:moveTo>
                  <a:pt x="0" y="25717"/>
                </a:moveTo>
                <a:lnTo>
                  <a:pt x="18203" y="21166"/>
                </a:lnTo>
                <a:lnTo>
                  <a:pt x="25470" y="18873"/>
                </a:lnTo>
                <a:lnTo>
                  <a:pt x="32220" y="16392"/>
                </a:lnTo>
                <a:lnTo>
                  <a:pt x="38625" y="13785"/>
                </a:lnTo>
                <a:lnTo>
                  <a:pt x="47657" y="11095"/>
                </a:lnTo>
                <a:lnTo>
                  <a:pt x="58442" y="8349"/>
                </a:lnTo>
                <a:lnTo>
                  <a:pt x="70394" y="5566"/>
                </a:lnTo>
                <a:lnTo>
                  <a:pt x="82171" y="3711"/>
                </a:lnTo>
                <a:lnTo>
                  <a:pt x="93833" y="2474"/>
                </a:lnTo>
                <a:lnTo>
                  <a:pt x="105418" y="1649"/>
                </a:lnTo>
                <a:lnTo>
                  <a:pt x="121713" y="1099"/>
                </a:lnTo>
                <a:lnTo>
                  <a:pt x="214312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1168"/>
          <p:cNvSpPr/>
          <p:nvPr/>
        </p:nvSpPr>
        <p:spPr>
          <a:xfrm>
            <a:off x="4246359" y="3977640"/>
            <a:ext cx="265634" cy="231423"/>
          </a:xfrm>
          <a:custGeom>
            <a:avLst/>
            <a:gdLst/>
            <a:ahLst/>
            <a:cxnLst/>
            <a:rect l="0" t="0" r="0" b="0"/>
            <a:pathLst>
              <a:path w="265634" h="231423">
                <a:moveTo>
                  <a:pt x="119900" y="0"/>
                </a:moveTo>
                <a:lnTo>
                  <a:pt x="127282" y="0"/>
                </a:lnTo>
                <a:lnTo>
                  <a:pt x="120988" y="0"/>
                </a:lnTo>
                <a:lnTo>
                  <a:pt x="120625" y="952"/>
                </a:lnTo>
                <a:lnTo>
                  <a:pt x="120115" y="6843"/>
                </a:lnTo>
                <a:lnTo>
                  <a:pt x="119996" y="11931"/>
                </a:lnTo>
                <a:lnTo>
                  <a:pt x="119909" y="28618"/>
                </a:lnTo>
                <a:lnTo>
                  <a:pt x="118954" y="30509"/>
                </a:lnTo>
                <a:lnTo>
                  <a:pt x="117364" y="31769"/>
                </a:lnTo>
                <a:lnTo>
                  <a:pt x="115352" y="32610"/>
                </a:lnTo>
                <a:lnTo>
                  <a:pt x="107969" y="38343"/>
                </a:lnTo>
                <a:lnTo>
                  <a:pt x="106231" y="41754"/>
                </a:lnTo>
                <a:lnTo>
                  <a:pt x="105073" y="45933"/>
                </a:lnTo>
                <a:lnTo>
                  <a:pt x="104301" y="50624"/>
                </a:lnTo>
                <a:lnTo>
                  <a:pt x="101881" y="55657"/>
                </a:lnTo>
                <a:lnTo>
                  <a:pt x="98363" y="60917"/>
                </a:lnTo>
                <a:lnTo>
                  <a:pt x="94112" y="66329"/>
                </a:lnTo>
                <a:lnTo>
                  <a:pt x="89373" y="71842"/>
                </a:lnTo>
                <a:lnTo>
                  <a:pt x="84309" y="77422"/>
                </a:lnTo>
                <a:lnTo>
                  <a:pt x="79028" y="83047"/>
                </a:lnTo>
                <a:lnTo>
                  <a:pt x="73602" y="89655"/>
                </a:lnTo>
                <a:lnTo>
                  <a:pt x="68080" y="96917"/>
                </a:lnTo>
                <a:lnTo>
                  <a:pt x="62493" y="104616"/>
                </a:lnTo>
                <a:lnTo>
                  <a:pt x="57817" y="109749"/>
                </a:lnTo>
                <a:lnTo>
                  <a:pt x="50081" y="115452"/>
                </a:lnTo>
                <a:lnTo>
                  <a:pt x="47636" y="117925"/>
                </a:lnTo>
                <a:lnTo>
                  <a:pt x="46007" y="120527"/>
                </a:lnTo>
                <a:lnTo>
                  <a:pt x="44920" y="123213"/>
                </a:lnTo>
                <a:lnTo>
                  <a:pt x="41174" y="128739"/>
                </a:lnTo>
                <a:lnTo>
                  <a:pt x="35558" y="135496"/>
                </a:lnTo>
                <a:lnTo>
                  <a:pt x="34790" y="138960"/>
                </a:lnTo>
                <a:lnTo>
                  <a:pt x="34585" y="141218"/>
                </a:lnTo>
                <a:lnTo>
                  <a:pt x="33496" y="145580"/>
                </a:lnTo>
                <a:lnTo>
                  <a:pt x="31818" y="151346"/>
                </a:lnTo>
                <a:lnTo>
                  <a:pt x="29746" y="158047"/>
                </a:lnTo>
                <a:lnTo>
                  <a:pt x="28365" y="163467"/>
                </a:lnTo>
                <a:lnTo>
                  <a:pt x="27444" y="168033"/>
                </a:lnTo>
                <a:lnTo>
                  <a:pt x="26830" y="172029"/>
                </a:lnTo>
                <a:lnTo>
                  <a:pt x="23609" y="179010"/>
                </a:lnTo>
                <a:lnTo>
                  <a:pt x="18330" y="186701"/>
                </a:lnTo>
                <a:lnTo>
                  <a:pt x="12865" y="192584"/>
                </a:lnTo>
                <a:lnTo>
                  <a:pt x="6498" y="199104"/>
                </a:lnTo>
                <a:lnTo>
                  <a:pt x="4294" y="201316"/>
                </a:lnTo>
                <a:lnTo>
                  <a:pt x="2825" y="203743"/>
                </a:lnTo>
                <a:lnTo>
                  <a:pt x="1192" y="208980"/>
                </a:lnTo>
                <a:lnTo>
                  <a:pt x="466" y="214482"/>
                </a:lnTo>
                <a:lnTo>
                  <a:pt x="0" y="221225"/>
                </a:lnTo>
                <a:lnTo>
                  <a:pt x="2477" y="224687"/>
                </a:lnTo>
                <a:lnTo>
                  <a:pt x="4471" y="226944"/>
                </a:lnTo>
                <a:lnTo>
                  <a:pt x="6752" y="228448"/>
                </a:lnTo>
                <a:lnTo>
                  <a:pt x="11827" y="230120"/>
                </a:lnTo>
                <a:lnTo>
                  <a:pt x="20039" y="231061"/>
                </a:lnTo>
                <a:lnTo>
                  <a:pt x="26409" y="231379"/>
                </a:lnTo>
                <a:lnTo>
                  <a:pt x="34216" y="231422"/>
                </a:lnTo>
                <a:lnTo>
                  <a:pt x="38965" y="230482"/>
                </a:lnTo>
                <a:lnTo>
                  <a:pt x="44036" y="228902"/>
                </a:lnTo>
                <a:lnTo>
                  <a:pt x="49322" y="226896"/>
                </a:lnTo>
                <a:lnTo>
                  <a:pt x="53798" y="225559"/>
                </a:lnTo>
                <a:lnTo>
                  <a:pt x="61311" y="224073"/>
                </a:lnTo>
                <a:lnTo>
                  <a:pt x="65601" y="222725"/>
                </a:lnTo>
                <a:lnTo>
                  <a:pt x="70366" y="220873"/>
                </a:lnTo>
                <a:lnTo>
                  <a:pt x="75447" y="218686"/>
                </a:lnTo>
                <a:lnTo>
                  <a:pt x="81693" y="217228"/>
                </a:lnTo>
                <a:lnTo>
                  <a:pt x="88714" y="216256"/>
                </a:lnTo>
                <a:lnTo>
                  <a:pt x="96252" y="215608"/>
                </a:lnTo>
                <a:lnTo>
                  <a:pt x="103182" y="214224"/>
                </a:lnTo>
                <a:lnTo>
                  <a:pt x="109708" y="212348"/>
                </a:lnTo>
                <a:lnTo>
                  <a:pt x="115963" y="210145"/>
                </a:lnTo>
                <a:lnTo>
                  <a:pt x="122038" y="208677"/>
                </a:lnTo>
                <a:lnTo>
                  <a:pt x="127993" y="207698"/>
                </a:lnTo>
                <a:lnTo>
                  <a:pt x="133868" y="207045"/>
                </a:lnTo>
                <a:lnTo>
                  <a:pt x="139690" y="205657"/>
                </a:lnTo>
                <a:lnTo>
                  <a:pt x="145476" y="203780"/>
                </a:lnTo>
                <a:lnTo>
                  <a:pt x="151238" y="201575"/>
                </a:lnTo>
                <a:lnTo>
                  <a:pt x="161747" y="199153"/>
                </a:lnTo>
                <a:lnTo>
                  <a:pt x="175421" y="196586"/>
                </a:lnTo>
                <a:lnTo>
                  <a:pt x="191204" y="193922"/>
                </a:lnTo>
                <a:lnTo>
                  <a:pt x="205536" y="191194"/>
                </a:lnTo>
                <a:lnTo>
                  <a:pt x="218901" y="188422"/>
                </a:lnTo>
                <a:lnTo>
                  <a:pt x="265633" y="18002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1169"/>
          <p:cNvSpPr/>
          <p:nvPr/>
        </p:nvSpPr>
        <p:spPr>
          <a:xfrm>
            <a:off x="4400550" y="4097654"/>
            <a:ext cx="17146" cy="154307"/>
          </a:xfrm>
          <a:custGeom>
            <a:avLst/>
            <a:gdLst/>
            <a:ahLst/>
            <a:cxnLst/>
            <a:rect l="0" t="0" r="0" b="0"/>
            <a:pathLst>
              <a:path w="17146" h="154307">
                <a:moveTo>
                  <a:pt x="17145" y="0"/>
                </a:moveTo>
                <a:lnTo>
                  <a:pt x="17145" y="53955"/>
                </a:lnTo>
                <a:lnTo>
                  <a:pt x="15239" y="69308"/>
                </a:lnTo>
                <a:lnTo>
                  <a:pt x="0" y="154306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1170"/>
          <p:cNvSpPr/>
          <p:nvPr/>
        </p:nvSpPr>
        <p:spPr>
          <a:xfrm>
            <a:off x="4520565" y="3952027"/>
            <a:ext cx="291465" cy="111339"/>
          </a:xfrm>
          <a:custGeom>
            <a:avLst/>
            <a:gdLst/>
            <a:ahLst/>
            <a:cxnLst/>
            <a:rect l="0" t="0" r="0" b="0"/>
            <a:pathLst>
              <a:path w="291465" h="111339">
                <a:moveTo>
                  <a:pt x="0" y="8468"/>
                </a:moveTo>
                <a:lnTo>
                  <a:pt x="9101" y="3917"/>
                </a:lnTo>
                <a:lnTo>
                  <a:pt x="14640" y="2576"/>
                </a:lnTo>
                <a:lnTo>
                  <a:pt x="21190" y="1683"/>
                </a:lnTo>
                <a:lnTo>
                  <a:pt x="34182" y="690"/>
                </a:lnTo>
                <a:lnTo>
                  <a:pt x="43132" y="248"/>
                </a:lnTo>
                <a:lnTo>
                  <a:pt x="67178" y="0"/>
                </a:lnTo>
                <a:lnTo>
                  <a:pt x="75265" y="917"/>
                </a:lnTo>
                <a:lnTo>
                  <a:pt x="82562" y="2482"/>
                </a:lnTo>
                <a:lnTo>
                  <a:pt x="89331" y="4477"/>
                </a:lnTo>
                <a:lnTo>
                  <a:pt x="93844" y="6760"/>
                </a:lnTo>
                <a:lnTo>
                  <a:pt x="96852" y="9234"/>
                </a:lnTo>
                <a:lnTo>
                  <a:pt x="98858" y="11836"/>
                </a:lnTo>
                <a:lnTo>
                  <a:pt x="100195" y="16428"/>
                </a:lnTo>
                <a:lnTo>
                  <a:pt x="101087" y="22347"/>
                </a:lnTo>
                <a:lnTo>
                  <a:pt x="102517" y="38726"/>
                </a:lnTo>
                <a:lnTo>
                  <a:pt x="101682" y="41975"/>
                </a:lnTo>
                <a:lnTo>
                  <a:pt x="100173" y="46046"/>
                </a:lnTo>
                <a:lnTo>
                  <a:pt x="98214" y="50665"/>
                </a:lnTo>
                <a:lnTo>
                  <a:pt x="95956" y="54697"/>
                </a:lnTo>
                <a:lnTo>
                  <a:pt x="93498" y="58337"/>
                </a:lnTo>
                <a:lnTo>
                  <a:pt x="90907" y="61716"/>
                </a:lnTo>
                <a:lnTo>
                  <a:pt x="88227" y="64922"/>
                </a:lnTo>
                <a:lnTo>
                  <a:pt x="85488" y="68011"/>
                </a:lnTo>
                <a:lnTo>
                  <a:pt x="82709" y="71023"/>
                </a:lnTo>
                <a:lnTo>
                  <a:pt x="80857" y="73984"/>
                </a:lnTo>
                <a:lnTo>
                  <a:pt x="79622" y="76910"/>
                </a:lnTo>
                <a:lnTo>
                  <a:pt x="77640" y="83900"/>
                </a:lnTo>
                <a:lnTo>
                  <a:pt x="78430" y="85426"/>
                </a:lnTo>
                <a:lnTo>
                  <a:pt x="79909" y="87395"/>
                </a:lnTo>
                <a:lnTo>
                  <a:pt x="81847" y="89661"/>
                </a:lnTo>
                <a:lnTo>
                  <a:pt x="85045" y="91171"/>
                </a:lnTo>
                <a:lnTo>
                  <a:pt x="93678" y="92850"/>
                </a:lnTo>
                <a:lnTo>
                  <a:pt x="98646" y="93298"/>
                </a:lnTo>
                <a:lnTo>
                  <a:pt x="103864" y="93596"/>
                </a:lnTo>
                <a:lnTo>
                  <a:pt x="109248" y="93795"/>
                </a:lnTo>
                <a:lnTo>
                  <a:pt x="204846" y="94183"/>
                </a:lnTo>
                <a:lnTo>
                  <a:pt x="215622" y="95138"/>
                </a:lnTo>
                <a:lnTo>
                  <a:pt x="227567" y="96728"/>
                </a:lnTo>
                <a:lnTo>
                  <a:pt x="240294" y="98740"/>
                </a:lnTo>
                <a:lnTo>
                  <a:pt x="250683" y="101034"/>
                </a:lnTo>
                <a:lnTo>
                  <a:pt x="259515" y="103516"/>
                </a:lnTo>
                <a:lnTo>
                  <a:pt x="291464" y="11133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1171"/>
          <p:cNvSpPr/>
          <p:nvPr/>
        </p:nvSpPr>
        <p:spPr>
          <a:xfrm>
            <a:off x="4418271" y="4183379"/>
            <a:ext cx="42287" cy="77154"/>
          </a:xfrm>
          <a:custGeom>
            <a:avLst/>
            <a:gdLst/>
            <a:ahLst/>
            <a:cxnLst/>
            <a:rect l="0" t="0" r="0" b="0"/>
            <a:pathLst>
              <a:path w="42287" h="77154">
                <a:moveTo>
                  <a:pt x="42286" y="0"/>
                </a:moveTo>
                <a:lnTo>
                  <a:pt x="37736" y="4551"/>
                </a:lnTo>
                <a:lnTo>
                  <a:pt x="35442" y="5892"/>
                </a:lnTo>
                <a:lnTo>
                  <a:pt x="32961" y="6786"/>
                </a:lnTo>
                <a:lnTo>
                  <a:pt x="30354" y="7381"/>
                </a:lnTo>
                <a:lnTo>
                  <a:pt x="28617" y="8731"/>
                </a:lnTo>
                <a:lnTo>
                  <a:pt x="27458" y="10583"/>
                </a:lnTo>
                <a:lnTo>
                  <a:pt x="25599" y="15849"/>
                </a:lnTo>
                <a:lnTo>
                  <a:pt x="24494" y="15329"/>
                </a:lnTo>
                <a:lnTo>
                  <a:pt x="22804" y="14029"/>
                </a:lnTo>
                <a:lnTo>
                  <a:pt x="17800" y="9651"/>
                </a:lnTo>
                <a:lnTo>
                  <a:pt x="8574" y="572"/>
                </a:lnTo>
                <a:lnTo>
                  <a:pt x="8381" y="382"/>
                </a:lnTo>
                <a:lnTo>
                  <a:pt x="12661" y="4664"/>
                </a:lnTo>
                <a:lnTo>
                  <a:pt x="13963" y="6920"/>
                </a:lnTo>
                <a:lnTo>
                  <a:pt x="14832" y="9376"/>
                </a:lnTo>
                <a:lnTo>
                  <a:pt x="15411" y="11966"/>
                </a:lnTo>
                <a:lnTo>
                  <a:pt x="15797" y="14645"/>
                </a:lnTo>
                <a:lnTo>
                  <a:pt x="16054" y="17383"/>
                </a:lnTo>
                <a:lnTo>
                  <a:pt x="16467" y="24072"/>
                </a:lnTo>
                <a:lnTo>
                  <a:pt x="16523" y="27526"/>
                </a:lnTo>
                <a:lnTo>
                  <a:pt x="16566" y="45826"/>
                </a:lnTo>
                <a:lnTo>
                  <a:pt x="15614" y="47696"/>
                </a:lnTo>
                <a:lnTo>
                  <a:pt x="14027" y="48943"/>
                </a:lnTo>
                <a:lnTo>
                  <a:pt x="12017" y="49774"/>
                </a:lnTo>
                <a:lnTo>
                  <a:pt x="10676" y="51280"/>
                </a:lnTo>
                <a:lnTo>
                  <a:pt x="9783" y="53237"/>
                </a:lnTo>
                <a:lnTo>
                  <a:pt x="9187" y="55494"/>
                </a:lnTo>
                <a:lnTo>
                  <a:pt x="7837" y="58903"/>
                </a:lnTo>
                <a:lnTo>
                  <a:pt x="5986" y="63082"/>
                </a:lnTo>
                <a:lnTo>
                  <a:pt x="0" y="75918"/>
                </a:lnTo>
                <a:lnTo>
                  <a:pt x="7996" y="7715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1172"/>
          <p:cNvSpPr/>
          <p:nvPr/>
        </p:nvSpPr>
        <p:spPr>
          <a:xfrm>
            <a:off x="971667" y="4740592"/>
            <a:ext cx="119898" cy="342901"/>
          </a:xfrm>
          <a:custGeom>
            <a:avLst/>
            <a:gdLst/>
            <a:ahLst/>
            <a:cxnLst/>
            <a:rect l="0" t="0" r="0" b="0"/>
            <a:pathLst>
              <a:path w="119898" h="342901">
                <a:moveTo>
                  <a:pt x="94180" y="0"/>
                </a:moveTo>
                <a:lnTo>
                  <a:pt x="86799" y="0"/>
                </a:lnTo>
                <a:lnTo>
                  <a:pt x="86402" y="953"/>
                </a:lnTo>
                <a:lnTo>
                  <a:pt x="85960" y="4551"/>
                </a:lnTo>
                <a:lnTo>
                  <a:pt x="84890" y="5891"/>
                </a:lnTo>
                <a:lnTo>
                  <a:pt x="83224" y="6785"/>
                </a:lnTo>
                <a:lnTo>
                  <a:pt x="81161" y="7381"/>
                </a:lnTo>
                <a:lnTo>
                  <a:pt x="79786" y="8731"/>
                </a:lnTo>
                <a:lnTo>
                  <a:pt x="78869" y="10583"/>
                </a:lnTo>
                <a:lnTo>
                  <a:pt x="78257" y="12770"/>
                </a:lnTo>
                <a:lnTo>
                  <a:pt x="76897" y="14229"/>
                </a:lnTo>
                <a:lnTo>
                  <a:pt x="75038" y="15201"/>
                </a:lnTo>
                <a:lnTo>
                  <a:pt x="72846" y="15849"/>
                </a:lnTo>
                <a:lnTo>
                  <a:pt x="70432" y="16281"/>
                </a:lnTo>
                <a:lnTo>
                  <a:pt x="67871" y="16569"/>
                </a:lnTo>
                <a:lnTo>
                  <a:pt x="65211" y="16761"/>
                </a:lnTo>
                <a:lnTo>
                  <a:pt x="63437" y="17841"/>
                </a:lnTo>
                <a:lnTo>
                  <a:pt x="62255" y="19515"/>
                </a:lnTo>
                <a:lnTo>
                  <a:pt x="61466" y="21583"/>
                </a:lnTo>
                <a:lnTo>
                  <a:pt x="58051" y="26420"/>
                </a:lnTo>
                <a:lnTo>
                  <a:pt x="55806" y="29043"/>
                </a:lnTo>
                <a:lnTo>
                  <a:pt x="53357" y="31744"/>
                </a:lnTo>
                <a:lnTo>
                  <a:pt x="48097" y="37286"/>
                </a:lnTo>
                <a:lnTo>
                  <a:pt x="46313" y="40097"/>
                </a:lnTo>
                <a:lnTo>
                  <a:pt x="42850" y="48605"/>
                </a:lnTo>
                <a:lnTo>
                  <a:pt x="40910" y="51453"/>
                </a:lnTo>
                <a:lnTo>
                  <a:pt x="38664" y="54305"/>
                </a:lnTo>
                <a:lnTo>
                  <a:pt x="36169" y="60013"/>
                </a:lnTo>
                <a:lnTo>
                  <a:pt x="34107" y="66678"/>
                </a:lnTo>
                <a:lnTo>
                  <a:pt x="32224" y="71122"/>
                </a:lnTo>
                <a:lnTo>
                  <a:pt x="30016" y="75989"/>
                </a:lnTo>
                <a:lnTo>
                  <a:pt x="27591" y="83044"/>
                </a:lnTo>
                <a:lnTo>
                  <a:pt x="25023" y="91559"/>
                </a:lnTo>
                <a:lnTo>
                  <a:pt x="22358" y="101044"/>
                </a:lnTo>
                <a:lnTo>
                  <a:pt x="19628" y="109273"/>
                </a:lnTo>
                <a:lnTo>
                  <a:pt x="16856" y="116663"/>
                </a:lnTo>
                <a:lnTo>
                  <a:pt x="14056" y="123496"/>
                </a:lnTo>
                <a:lnTo>
                  <a:pt x="10944" y="133627"/>
                </a:lnTo>
                <a:lnTo>
                  <a:pt x="8609" y="142258"/>
                </a:lnTo>
                <a:lnTo>
                  <a:pt x="6653" y="147226"/>
                </a:lnTo>
                <a:lnTo>
                  <a:pt x="4396" y="152443"/>
                </a:lnTo>
                <a:lnTo>
                  <a:pt x="2891" y="157826"/>
                </a:lnTo>
                <a:lnTo>
                  <a:pt x="1888" y="163320"/>
                </a:lnTo>
                <a:lnTo>
                  <a:pt x="774" y="173552"/>
                </a:lnTo>
                <a:lnTo>
                  <a:pt x="279" y="181274"/>
                </a:lnTo>
                <a:lnTo>
                  <a:pt x="0" y="190977"/>
                </a:lnTo>
                <a:lnTo>
                  <a:pt x="913" y="193993"/>
                </a:lnTo>
                <a:lnTo>
                  <a:pt x="4468" y="199884"/>
                </a:lnTo>
                <a:lnTo>
                  <a:pt x="6683" y="208217"/>
                </a:lnTo>
                <a:lnTo>
                  <a:pt x="7274" y="213107"/>
                </a:lnTo>
                <a:lnTo>
                  <a:pt x="8620" y="217318"/>
                </a:lnTo>
                <a:lnTo>
                  <a:pt x="10470" y="221079"/>
                </a:lnTo>
                <a:lnTo>
                  <a:pt x="12656" y="224539"/>
                </a:lnTo>
                <a:lnTo>
                  <a:pt x="15065" y="226845"/>
                </a:lnTo>
                <a:lnTo>
                  <a:pt x="17624" y="228382"/>
                </a:lnTo>
                <a:lnTo>
                  <a:pt x="20283" y="229408"/>
                </a:lnTo>
                <a:lnTo>
                  <a:pt x="23008" y="232948"/>
                </a:lnTo>
                <a:lnTo>
                  <a:pt x="25777" y="238166"/>
                </a:lnTo>
                <a:lnTo>
                  <a:pt x="32514" y="253421"/>
                </a:lnTo>
                <a:lnTo>
                  <a:pt x="35975" y="258046"/>
                </a:lnTo>
                <a:lnTo>
                  <a:pt x="38232" y="260613"/>
                </a:lnTo>
                <a:lnTo>
                  <a:pt x="40689" y="263277"/>
                </a:lnTo>
                <a:lnTo>
                  <a:pt x="45959" y="268777"/>
                </a:lnTo>
                <a:lnTo>
                  <a:pt x="76431" y="299418"/>
                </a:lnTo>
                <a:lnTo>
                  <a:pt x="82347" y="306292"/>
                </a:lnTo>
                <a:lnTo>
                  <a:pt x="86292" y="311827"/>
                </a:lnTo>
                <a:lnTo>
                  <a:pt x="88921" y="316470"/>
                </a:lnTo>
                <a:lnTo>
                  <a:pt x="91626" y="319565"/>
                </a:lnTo>
                <a:lnTo>
                  <a:pt x="94383" y="321628"/>
                </a:lnTo>
                <a:lnTo>
                  <a:pt x="97173" y="323004"/>
                </a:lnTo>
                <a:lnTo>
                  <a:pt x="99985" y="324874"/>
                </a:lnTo>
                <a:lnTo>
                  <a:pt x="102813" y="327073"/>
                </a:lnTo>
                <a:lnTo>
                  <a:pt x="105650" y="329491"/>
                </a:lnTo>
                <a:lnTo>
                  <a:pt x="107542" y="332056"/>
                </a:lnTo>
                <a:lnTo>
                  <a:pt x="109644" y="337446"/>
                </a:lnTo>
                <a:lnTo>
                  <a:pt x="111156" y="339264"/>
                </a:lnTo>
                <a:lnTo>
                  <a:pt x="113118" y="340476"/>
                </a:lnTo>
                <a:lnTo>
                  <a:pt x="119897" y="34290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1173"/>
          <p:cNvSpPr/>
          <p:nvPr/>
        </p:nvSpPr>
        <p:spPr>
          <a:xfrm>
            <a:off x="1168717" y="4783664"/>
            <a:ext cx="205741" cy="214104"/>
          </a:xfrm>
          <a:custGeom>
            <a:avLst/>
            <a:gdLst/>
            <a:ahLst/>
            <a:cxnLst/>
            <a:rect l="0" t="0" r="0" b="0"/>
            <a:pathLst>
              <a:path w="205741" h="214104">
                <a:moveTo>
                  <a:pt x="0" y="16936"/>
                </a:moveTo>
                <a:lnTo>
                  <a:pt x="4551" y="7834"/>
                </a:lnTo>
                <a:lnTo>
                  <a:pt x="6844" y="5152"/>
                </a:lnTo>
                <a:lnTo>
                  <a:pt x="9325" y="3365"/>
                </a:lnTo>
                <a:lnTo>
                  <a:pt x="14622" y="1379"/>
                </a:lnTo>
                <a:lnTo>
                  <a:pt x="20151" y="497"/>
                </a:lnTo>
                <a:lnTo>
                  <a:pt x="24864" y="261"/>
                </a:lnTo>
                <a:lnTo>
                  <a:pt x="37721" y="0"/>
                </a:lnTo>
                <a:lnTo>
                  <a:pt x="43245" y="883"/>
                </a:lnTo>
                <a:lnTo>
                  <a:pt x="47880" y="2424"/>
                </a:lnTo>
                <a:lnTo>
                  <a:pt x="51922" y="4403"/>
                </a:lnTo>
                <a:lnTo>
                  <a:pt x="54617" y="6676"/>
                </a:lnTo>
                <a:lnTo>
                  <a:pt x="56414" y="9143"/>
                </a:lnTo>
                <a:lnTo>
                  <a:pt x="59363" y="14425"/>
                </a:lnTo>
                <a:lnTo>
                  <a:pt x="63848" y="19947"/>
                </a:lnTo>
                <a:lnTo>
                  <a:pt x="65426" y="24658"/>
                </a:lnTo>
                <a:lnTo>
                  <a:pt x="66477" y="30657"/>
                </a:lnTo>
                <a:lnTo>
                  <a:pt x="67178" y="37513"/>
                </a:lnTo>
                <a:lnTo>
                  <a:pt x="66693" y="43989"/>
                </a:lnTo>
                <a:lnTo>
                  <a:pt x="65417" y="50211"/>
                </a:lnTo>
                <a:lnTo>
                  <a:pt x="61459" y="63157"/>
                </a:lnTo>
                <a:lnTo>
                  <a:pt x="56525" y="78436"/>
                </a:lnTo>
                <a:lnTo>
                  <a:pt x="51971" y="89369"/>
                </a:lnTo>
                <a:lnTo>
                  <a:pt x="46077" y="102372"/>
                </a:lnTo>
                <a:lnTo>
                  <a:pt x="39291" y="116756"/>
                </a:lnTo>
                <a:lnTo>
                  <a:pt x="35719" y="127297"/>
                </a:lnTo>
                <a:lnTo>
                  <a:pt x="34290" y="135278"/>
                </a:lnTo>
                <a:lnTo>
                  <a:pt x="34290" y="154930"/>
                </a:lnTo>
                <a:lnTo>
                  <a:pt x="36195" y="158461"/>
                </a:lnTo>
                <a:lnTo>
                  <a:pt x="39370" y="161769"/>
                </a:lnTo>
                <a:lnTo>
                  <a:pt x="43392" y="164926"/>
                </a:lnTo>
                <a:lnTo>
                  <a:pt x="47025" y="167984"/>
                </a:lnTo>
                <a:lnTo>
                  <a:pt x="50400" y="170974"/>
                </a:lnTo>
                <a:lnTo>
                  <a:pt x="53602" y="173920"/>
                </a:lnTo>
                <a:lnTo>
                  <a:pt x="56690" y="175885"/>
                </a:lnTo>
                <a:lnTo>
                  <a:pt x="62661" y="178067"/>
                </a:lnTo>
                <a:lnTo>
                  <a:pt x="66539" y="179602"/>
                </a:lnTo>
                <a:lnTo>
                  <a:pt x="71029" y="181577"/>
                </a:lnTo>
                <a:lnTo>
                  <a:pt x="75928" y="183847"/>
                </a:lnTo>
                <a:lnTo>
                  <a:pt x="82051" y="185360"/>
                </a:lnTo>
                <a:lnTo>
                  <a:pt x="88991" y="186369"/>
                </a:lnTo>
                <a:lnTo>
                  <a:pt x="96475" y="187041"/>
                </a:lnTo>
                <a:lnTo>
                  <a:pt x="104321" y="188442"/>
                </a:lnTo>
                <a:lnTo>
                  <a:pt x="112410" y="190328"/>
                </a:lnTo>
                <a:lnTo>
                  <a:pt x="120660" y="192538"/>
                </a:lnTo>
                <a:lnTo>
                  <a:pt x="127112" y="194011"/>
                </a:lnTo>
                <a:lnTo>
                  <a:pt x="132367" y="194993"/>
                </a:lnTo>
                <a:lnTo>
                  <a:pt x="136822" y="195649"/>
                </a:lnTo>
                <a:lnTo>
                  <a:pt x="141697" y="197038"/>
                </a:lnTo>
                <a:lnTo>
                  <a:pt x="146852" y="198916"/>
                </a:lnTo>
                <a:lnTo>
                  <a:pt x="152194" y="201121"/>
                </a:lnTo>
                <a:lnTo>
                  <a:pt x="156708" y="202591"/>
                </a:lnTo>
                <a:lnTo>
                  <a:pt x="160669" y="203571"/>
                </a:lnTo>
                <a:lnTo>
                  <a:pt x="164263" y="204224"/>
                </a:lnTo>
                <a:lnTo>
                  <a:pt x="168564" y="204659"/>
                </a:lnTo>
                <a:lnTo>
                  <a:pt x="173336" y="204950"/>
                </a:lnTo>
                <a:lnTo>
                  <a:pt x="178422" y="205143"/>
                </a:lnTo>
                <a:lnTo>
                  <a:pt x="183718" y="206225"/>
                </a:lnTo>
                <a:lnTo>
                  <a:pt x="189154" y="207899"/>
                </a:lnTo>
                <a:lnTo>
                  <a:pt x="205740" y="21410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1174"/>
          <p:cNvSpPr/>
          <p:nvPr/>
        </p:nvSpPr>
        <p:spPr>
          <a:xfrm>
            <a:off x="1464291" y="4715228"/>
            <a:ext cx="133052" cy="282384"/>
          </a:xfrm>
          <a:custGeom>
            <a:avLst/>
            <a:gdLst/>
            <a:ahLst/>
            <a:cxnLst/>
            <a:rect l="0" t="0" r="0" b="0"/>
            <a:pathLst>
              <a:path w="133052" h="282384">
                <a:moveTo>
                  <a:pt x="73043" y="8219"/>
                </a:moveTo>
                <a:lnTo>
                  <a:pt x="63942" y="3669"/>
                </a:lnTo>
                <a:lnTo>
                  <a:pt x="60308" y="2328"/>
                </a:lnTo>
                <a:lnTo>
                  <a:pt x="56933" y="1434"/>
                </a:lnTo>
                <a:lnTo>
                  <a:pt x="53731" y="838"/>
                </a:lnTo>
                <a:lnTo>
                  <a:pt x="50643" y="441"/>
                </a:lnTo>
                <a:lnTo>
                  <a:pt x="47632" y="176"/>
                </a:lnTo>
                <a:lnTo>
                  <a:pt x="44673" y="0"/>
                </a:lnTo>
                <a:lnTo>
                  <a:pt x="39842" y="834"/>
                </a:lnTo>
                <a:lnTo>
                  <a:pt x="33764" y="2344"/>
                </a:lnTo>
                <a:lnTo>
                  <a:pt x="26855" y="4302"/>
                </a:lnTo>
                <a:lnTo>
                  <a:pt x="21296" y="6560"/>
                </a:lnTo>
                <a:lnTo>
                  <a:pt x="16638" y="9018"/>
                </a:lnTo>
                <a:lnTo>
                  <a:pt x="6868" y="15256"/>
                </a:lnTo>
                <a:lnTo>
                  <a:pt x="2992" y="18649"/>
                </a:lnTo>
                <a:lnTo>
                  <a:pt x="625" y="20887"/>
                </a:lnTo>
                <a:lnTo>
                  <a:pt x="0" y="22380"/>
                </a:lnTo>
                <a:lnTo>
                  <a:pt x="535" y="23375"/>
                </a:lnTo>
                <a:lnTo>
                  <a:pt x="1844" y="24038"/>
                </a:lnTo>
                <a:lnTo>
                  <a:pt x="5840" y="27315"/>
                </a:lnTo>
                <a:lnTo>
                  <a:pt x="8238" y="29522"/>
                </a:lnTo>
                <a:lnTo>
                  <a:pt x="9837" y="31946"/>
                </a:lnTo>
                <a:lnTo>
                  <a:pt x="13041" y="39909"/>
                </a:lnTo>
                <a:lnTo>
                  <a:pt x="17166" y="45481"/>
                </a:lnTo>
                <a:lnTo>
                  <a:pt x="22457" y="49253"/>
                </a:lnTo>
                <a:lnTo>
                  <a:pt x="29794" y="53673"/>
                </a:lnTo>
                <a:lnTo>
                  <a:pt x="38495" y="58524"/>
                </a:lnTo>
                <a:lnTo>
                  <a:pt x="45249" y="62710"/>
                </a:lnTo>
                <a:lnTo>
                  <a:pt x="50704" y="66454"/>
                </a:lnTo>
                <a:lnTo>
                  <a:pt x="55293" y="69902"/>
                </a:lnTo>
                <a:lnTo>
                  <a:pt x="68012" y="78814"/>
                </a:lnTo>
                <a:lnTo>
                  <a:pt x="75404" y="83857"/>
                </a:lnTo>
                <a:lnTo>
                  <a:pt x="84142" y="91982"/>
                </a:lnTo>
                <a:lnTo>
                  <a:pt x="93777" y="102161"/>
                </a:lnTo>
                <a:lnTo>
                  <a:pt x="104011" y="113710"/>
                </a:lnTo>
                <a:lnTo>
                  <a:pt x="111786" y="123314"/>
                </a:lnTo>
                <a:lnTo>
                  <a:pt x="117922" y="131621"/>
                </a:lnTo>
                <a:lnTo>
                  <a:pt x="122965" y="139065"/>
                </a:lnTo>
                <a:lnTo>
                  <a:pt x="126327" y="148789"/>
                </a:lnTo>
                <a:lnTo>
                  <a:pt x="128568" y="160035"/>
                </a:lnTo>
                <a:lnTo>
                  <a:pt x="131059" y="181420"/>
                </a:lnTo>
                <a:lnTo>
                  <a:pt x="131723" y="188457"/>
                </a:lnTo>
                <a:lnTo>
                  <a:pt x="132165" y="194100"/>
                </a:lnTo>
                <a:lnTo>
                  <a:pt x="131508" y="200720"/>
                </a:lnTo>
                <a:lnTo>
                  <a:pt x="130117" y="207991"/>
                </a:lnTo>
                <a:lnTo>
                  <a:pt x="128238" y="215695"/>
                </a:lnTo>
                <a:lnTo>
                  <a:pt x="125080" y="223689"/>
                </a:lnTo>
                <a:lnTo>
                  <a:pt x="121069" y="231876"/>
                </a:lnTo>
                <a:lnTo>
                  <a:pt x="116491" y="240191"/>
                </a:lnTo>
                <a:lnTo>
                  <a:pt x="113438" y="246687"/>
                </a:lnTo>
                <a:lnTo>
                  <a:pt x="111403" y="251970"/>
                </a:lnTo>
                <a:lnTo>
                  <a:pt x="108190" y="260381"/>
                </a:lnTo>
                <a:lnTo>
                  <a:pt x="105999" y="263957"/>
                </a:lnTo>
                <a:lnTo>
                  <a:pt x="103587" y="267293"/>
                </a:lnTo>
                <a:lnTo>
                  <a:pt x="99120" y="270470"/>
                </a:lnTo>
                <a:lnTo>
                  <a:pt x="93286" y="273541"/>
                </a:lnTo>
                <a:lnTo>
                  <a:pt x="86538" y="276540"/>
                </a:lnTo>
                <a:lnTo>
                  <a:pt x="81087" y="278540"/>
                </a:lnTo>
                <a:lnTo>
                  <a:pt x="76501" y="279873"/>
                </a:lnTo>
                <a:lnTo>
                  <a:pt x="72491" y="280762"/>
                </a:lnTo>
                <a:lnTo>
                  <a:pt x="67913" y="281354"/>
                </a:lnTo>
                <a:lnTo>
                  <a:pt x="62955" y="281749"/>
                </a:lnTo>
                <a:lnTo>
                  <a:pt x="57746" y="282012"/>
                </a:lnTo>
                <a:lnTo>
                  <a:pt x="46877" y="282305"/>
                </a:lnTo>
                <a:lnTo>
                  <a:pt x="41311" y="282383"/>
                </a:lnTo>
                <a:lnTo>
                  <a:pt x="37601" y="281483"/>
                </a:lnTo>
                <a:lnTo>
                  <a:pt x="35128" y="279930"/>
                </a:lnTo>
                <a:lnTo>
                  <a:pt x="33479" y="277942"/>
                </a:lnTo>
                <a:lnTo>
                  <a:pt x="32380" y="275665"/>
                </a:lnTo>
                <a:lnTo>
                  <a:pt x="31158" y="270594"/>
                </a:lnTo>
                <a:lnTo>
                  <a:pt x="28075" y="265165"/>
                </a:lnTo>
                <a:lnTo>
                  <a:pt x="22886" y="258470"/>
                </a:lnTo>
                <a:lnTo>
                  <a:pt x="19636" y="249934"/>
                </a:lnTo>
                <a:lnTo>
                  <a:pt x="17436" y="243657"/>
                </a:lnTo>
                <a:lnTo>
                  <a:pt x="16922" y="235663"/>
                </a:lnTo>
                <a:lnTo>
                  <a:pt x="17532" y="226523"/>
                </a:lnTo>
                <a:lnTo>
                  <a:pt x="18891" y="216620"/>
                </a:lnTo>
                <a:lnTo>
                  <a:pt x="22941" y="192917"/>
                </a:lnTo>
                <a:lnTo>
                  <a:pt x="25354" y="179929"/>
                </a:lnTo>
                <a:lnTo>
                  <a:pt x="27915" y="170317"/>
                </a:lnTo>
                <a:lnTo>
                  <a:pt x="30576" y="162957"/>
                </a:lnTo>
                <a:lnTo>
                  <a:pt x="36071" y="151287"/>
                </a:lnTo>
                <a:lnTo>
                  <a:pt x="50207" y="122544"/>
                </a:lnTo>
                <a:lnTo>
                  <a:pt x="53056" y="115869"/>
                </a:lnTo>
                <a:lnTo>
                  <a:pt x="55909" y="108560"/>
                </a:lnTo>
                <a:lnTo>
                  <a:pt x="58763" y="100831"/>
                </a:lnTo>
                <a:lnTo>
                  <a:pt x="61618" y="93773"/>
                </a:lnTo>
                <a:lnTo>
                  <a:pt x="64474" y="87162"/>
                </a:lnTo>
                <a:lnTo>
                  <a:pt x="67330" y="80850"/>
                </a:lnTo>
                <a:lnTo>
                  <a:pt x="71140" y="74738"/>
                </a:lnTo>
                <a:lnTo>
                  <a:pt x="75584" y="68757"/>
                </a:lnTo>
                <a:lnTo>
                  <a:pt x="80452" y="62866"/>
                </a:lnTo>
                <a:lnTo>
                  <a:pt x="85603" y="57033"/>
                </a:lnTo>
                <a:lnTo>
                  <a:pt x="96405" y="45472"/>
                </a:lnTo>
                <a:lnTo>
                  <a:pt x="108646" y="32804"/>
                </a:lnTo>
                <a:lnTo>
                  <a:pt x="112971" y="29371"/>
                </a:lnTo>
                <a:lnTo>
                  <a:pt x="117759" y="26131"/>
                </a:lnTo>
                <a:lnTo>
                  <a:pt x="133051" y="1679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1175"/>
          <p:cNvSpPr/>
          <p:nvPr/>
        </p:nvSpPr>
        <p:spPr>
          <a:xfrm>
            <a:off x="1751647" y="4646295"/>
            <a:ext cx="76492" cy="274321"/>
          </a:xfrm>
          <a:custGeom>
            <a:avLst/>
            <a:gdLst/>
            <a:ahLst/>
            <a:cxnLst/>
            <a:rect l="0" t="0" r="0" b="0"/>
            <a:pathLst>
              <a:path w="76492" h="274321">
                <a:moveTo>
                  <a:pt x="0" y="0"/>
                </a:moveTo>
                <a:lnTo>
                  <a:pt x="44897" y="44896"/>
                </a:lnTo>
                <a:lnTo>
                  <a:pt x="54696" y="61363"/>
                </a:lnTo>
                <a:lnTo>
                  <a:pt x="63134" y="80914"/>
                </a:lnTo>
                <a:lnTo>
                  <a:pt x="70664" y="102520"/>
                </a:lnTo>
                <a:lnTo>
                  <a:pt x="74732" y="125497"/>
                </a:lnTo>
                <a:lnTo>
                  <a:pt x="76491" y="149387"/>
                </a:lnTo>
                <a:lnTo>
                  <a:pt x="42862" y="27432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1176"/>
          <p:cNvSpPr/>
          <p:nvPr/>
        </p:nvSpPr>
        <p:spPr>
          <a:xfrm>
            <a:off x="1725929" y="4800600"/>
            <a:ext cx="137161" cy="291466"/>
          </a:xfrm>
          <a:custGeom>
            <a:avLst/>
            <a:gdLst/>
            <a:ahLst/>
            <a:cxnLst/>
            <a:rect l="0" t="0" r="0" b="0"/>
            <a:pathLst>
              <a:path w="137161" h="291466">
                <a:moveTo>
                  <a:pt x="120015" y="0"/>
                </a:moveTo>
                <a:lnTo>
                  <a:pt x="115077" y="0"/>
                </a:lnTo>
                <a:lnTo>
                  <a:pt x="117185" y="0"/>
                </a:lnTo>
                <a:lnTo>
                  <a:pt x="118129" y="953"/>
                </a:lnTo>
                <a:lnTo>
                  <a:pt x="118758" y="2540"/>
                </a:lnTo>
                <a:lnTo>
                  <a:pt x="119177" y="4551"/>
                </a:lnTo>
                <a:lnTo>
                  <a:pt x="120409" y="5891"/>
                </a:lnTo>
                <a:lnTo>
                  <a:pt x="122183" y="6785"/>
                </a:lnTo>
                <a:lnTo>
                  <a:pt x="124318" y="7381"/>
                </a:lnTo>
                <a:lnTo>
                  <a:pt x="125741" y="8730"/>
                </a:lnTo>
                <a:lnTo>
                  <a:pt x="126690" y="10583"/>
                </a:lnTo>
                <a:lnTo>
                  <a:pt x="128213" y="15849"/>
                </a:lnTo>
                <a:lnTo>
                  <a:pt x="130961" y="19109"/>
                </a:lnTo>
                <a:lnTo>
                  <a:pt x="133028" y="21311"/>
                </a:lnTo>
                <a:lnTo>
                  <a:pt x="134405" y="26590"/>
                </a:lnTo>
                <a:lnTo>
                  <a:pt x="135324" y="33919"/>
                </a:lnTo>
                <a:lnTo>
                  <a:pt x="136797" y="54854"/>
                </a:lnTo>
                <a:lnTo>
                  <a:pt x="136999" y="62797"/>
                </a:lnTo>
                <a:lnTo>
                  <a:pt x="137160" y="105698"/>
                </a:lnTo>
                <a:lnTo>
                  <a:pt x="136207" y="108565"/>
                </a:lnTo>
                <a:lnTo>
                  <a:pt x="132609" y="114291"/>
                </a:lnTo>
                <a:lnTo>
                  <a:pt x="130375" y="120011"/>
                </a:lnTo>
                <a:lnTo>
                  <a:pt x="128941" y="126893"/>
                </a:lnTo>
                <a:lnTo>
                  <a:pt x="126205" y="130374"/>
                </a:lnTo>
                <a:lnTo>
                  <a:pt x="124142" y="132636"/>
                </a:lnTo>
                <a:lnTo>
                  <a:pt x="122766" y="135097"/>
                </a:lnTo>
                <a:lnTo>
                  <a:pt x="119878" y="144062"/>
                </a:lnTo>
                <a:lnTo>
                  <a:pt x="118019" y="148429"/>
                </a:lnTo>
                <a:lnTo>
                  <a:pt x="115827" y="153245"/>
                </a:lnTo>
                <a:lnTo>
                  <a:pt x="112461" y="157408"/>
                </a:lnTo>
                <a:lnTo>
                  <a:pt x="108311" y="161136"/>
                </a:lnTo>
                <a:lnTo>
                  <a:pt x="103640" y="164574"/>
                </a:lnTo>
                <a:lnTo>
                  <a:pt x="100526" y="168771"/>
                </a:lnTo>
                <a:lnTo>
                  <a:pt x="98450" y="173474"/>
                </a:lnTo>
                <a:lnTo>
                  <a:pt x="97066" y="178514"/>
                </a:lnTo>
                <a:lnTo>
                  <a:pt x="95191" y="181874"/>
                </a:lnTo>
                <a:lnTo>
                  <a:pt x="92988" y="184114"/>
                </a:lnTo>
                <a:lnTo>
                  <a:pt x="87160" y="187710"/>
                </a:lnTo>
                <a:lnTo>
                  <a:pt x="83823" y="193282"/>
                </a:lnTo>
                <a:lnTo>
                  <a:pt x="81600" y="197434"/>
                </a:lnTo>
                <a:lnTo>
                  <a:pt x="78213" y="202107"/>
                </a:lnTo>
                <a:lnTo>
                  <a:pt x="74049" y="207128"/>
                </a:lnTo>
                <a:lnTo>
                  <a:pt x="69369" y="212380"/>
                </a:lnTo>
                <a:lnTo>
                  <a:pt x="66249" y="216835"/>
                </a:lnTo>
                <a:lnTo>
                  <a:pt x="62781" y="224323"/>
                </a:lnTo>
                <a:lnTo>
                  <a:pt x="58701" y="230826"/>
                </a:lnTo>
                <a:lnTo>
                  <a:pt x="52871" y="238212"/>
                </a:lnTo>
                <a:lnTo>
                  <a:pt x="49533" y="241761"/>
                </a:lnTo>
                <a:lnTo>
                  <a:pt x="47310" y="244042"/>
                </a:lnTo>
                <a:lnTo>
                  <a:pt x="44875" y="245562"/>
                </a:lnTo>
                <a:lnTo>
                  <a:pt x="42299" y="246575"/>
                </a:lnTo>
                <a:lnTo>
                  <a:pt x="39630" y="247251"/>
                </a:lnTo>
                <a:lnTo>
                  <a:pt x="37850" y="248654"/>
                </a:lnTo>
                <a:lnTo>
                  <a:pt x="36663" y="250542"/>
                </a:lnTo>
                <a:lnTo>
                  <a:pt x="35872" y="252753"/>
                </a:lnTo>
                <a:lnTo>
                  <a:pt x="34393" y="254227"/>
                </a:lnTo>
                <a:lnTo>
                  <a:pt x="32454" y="255210"/>
                </a:lnTo>
                <a:lnTo>
                  <a:pt x="30208" y="255865"/>
                </a:lnTo>
                <a:lnTo>
                  <a:pt x="27759" y="258206"/>
                </a:lnTo>
                <a:lnTo>
                  <a:pt x="25174" y="261672"/>
                </a:lnTo>
                <a:lnTo>
                  <a:pt x="19524" y="270572"/>
                </a:lnTo>
                <a:lnTo>
                  <a:pt x="0" y="29146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1177"/>
          <p:cNvSpPr/>
          <p:nvPr/>
        </p:nvSpPr>
        <p:spPr>
          <a:xfrm>
            <a:off x="1978165" y="4699032"/>
            <a:ext cx="244970" cy="41561"/>
          </a:xfrm>
          <a:custGeom>
            <a:avLst/>
            <a:gdLst/>
            <a:ahLst/>
            <a:cxnLst/>
            <a:rect l="0" t="0" r="0" b="0"/>
            <a:pathLst>
              <a:path w="244970" h="41561">
                <a:moveTo>
                  <a:pt x="4939" y="41560"/>
                </a:moveTo>
                <a:lnTo>
                  <a:pt x="0" y="41560"/>
                </a:lnTo>
                <a:lnTo>
                  <a:pt x="4101" y="41560"/>
                </a:lnTo>
                <a:lnTo>
                  <a:pt x="6285" y="40608"/>
                </a:lnTo>
                <a:lnTo>
                  <a:pt x="13793" y="37009"/>
                </a:lnTo>
                <a:lnTo>
                  <a:pt x="19414" y="33764"/>
                </a:lnTo>
                <a:lnTo>
                  <a:pt x="26019" y="29695"/>
                </a:lnTo>
                <a:lnTo>
                  <a:pt x="33280" y="25078"/>
                </a:lnTo>
                <a:lnTo>
                  <a:pt x="39073" y="21999"/>
                </a:lnTo>
                <a:lnTo>
                  <a:pt x="43888" y="19947"/>
                </a:lnTo>
                <a:lnTo>
                  <a:pt x="48050" y="18579"/>
                </a:lnTo>
                <a:lnTo>
                  <a:pt x="52730" y="17666"/>
                </a:lnTo>
                <a:lnTo>
                  <a:pt x="57755" y="17059"/>
                </a:lnTo>
                <a:lnTo>
                  <a:pt x="63010" y="16654"/>
                </a:lnTo>
                <a:lnTo>
                  <a:pt x="70323" y="15431"/>
                </a:lnTo>
                <a:lnTo>
                  <a:pt x="79009" y="13663"/>
                </a:lnTo>
                <a:lnTo>
                  <a:pt x="88609" y="11532"/>
                </a:lnTo>
                <a:lnTo>
                  <a:pt x="97867" y="10112"/>
                </a:lnTo>
                <a:lnTo>
                  <a:pt x="106896" y="9164"/>
                </a:lnTo>
                <a:lnTo>
                  <a:pt x="115773" y="8533"/>
                </a:lnTo>
                <a:lnTo>
                  <a:pt x="123596" y="7160"/>
                </a:lnTo>
                <a:lnTo>
                  <a:pt x="130716" y="5291"/>
                </a:lnTo>
                <a:lnTo>
                  <a:pt x="137368" y="3094"/>
                </a:lnTo>
                <a:lnTo>
                  <a:pt x="143708" y="1628"/>
                </a:lnTo>
                <a:lnTo>
                  <a:pt x="149839" y="651"/>
                </a:lnTo>
                <a:lnTo>
                  <a:pt x="155832" y="0"/>
                </a:lnTo>
                <a:lnTo>
                  <a:pt x="161732" y="518"/>
                </a:lnTo>
                <a:lnTo>
                  <a:pt x="167570" y="1817"/>
                </a:lnTo>
                <a:lnTo>
                  <a:pt x="173368" y="3634"/>
                </a:lnTo>
                <a:lnTo>
                  <a:pt x="180090" y="4847"/>
                </a:lnTo>
                <a:lnTo>
                  <a:pt x="187429" y="5654"/>
                </a:lnTo>
                <a:lnTo>
                  <a:pt x="195179" y="6193"/>
                </a:lnTo>
                <a:lnTo>
                  <a:pt x="201298" y="7505"/>
                </a:lnTo>
                <a:lnTo>
                  <a:pt x="206330" y="9332"/>
                </a:lnTo>
                <a:lnTo>
                  <a:pt x="210638" y="11502"/>
                </a:lnTo>
                <a:lnTo>
                  <a:pt x="215414" y="12948"/>
                </a:lnTo>
                <a:lnTo>
                  <a:pt x="220503" y="13914"/>
                </a:lnTo>
                <a:lnTo>
                  <a:pt x="244969" y="1584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1178"/>
          <p:cNvSpPr/>
          <p:nvPr/>
        </p:nvSpPr>
        <p:spPr>
          <a:xfrm>
            <a:off x="2085975" y="4569142"/>
            <a:ext cx="2540" cy="1"/>
          </a:xfrm>
          <a:custGeom>
            <a:avLst/>
            <a:gdLst/>
            <a:ahLst/>
            <a:cxnLst/>
            <a:rect l="0" t="0" r="0" b="0"/>
            <a:pathLst>
              <a:path w="2540" h="1">
                <a:moveTo>
                  <a:pt x="0" y="0"/>
                </a:moveTo>
                <a:lnTo>
                  <a:pt x="2539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1179"/>
          <p:cNvSpPr/>
          <p:nvPr/>
        </p:nvSpPr>
        <p:spPr>
          <a:xfrm>
            <a:off x="2111692" y="479202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1180"/>
          <p:cNvSpPr/>
          <p:nvPr/>
        </p:nvSpPr>
        <p:spPr>
          <a:xfrm>
            <a:off x="2291838" y="4612004"/>
            <a:ext cx="248480" cy="180024"/>
          </a:xfrm>
          <a:custGeom>
            <a:avLst/>
            <a:gdLst/>
            <a:ahLst/>
            <a:cxnLst/>
            <a:rect l="0" t="0" r="0" b="0"/>
            <a:pathLst>
              <a:path w="248480" h="180024">
                <a:moveTo>
                  <a:pt x="42739" y="0"/>
                </a:moveTo>
                <a:lnTo>
                  <a:pt x="38188" y="4552"/>
                </a:lnTo>
                <a:lnTo>
                  <a:pt x="36847" y="7797"/>
                </a:lnTo>
                <a:lnTo>
                  <a:pt x="35954" y="11866"/>
                </a:lnTo>
                <a:lnTo>
                  <a:pt x="35358" y="16483"/>
                </a:lnTo>
                <a:lnTo>
                  <a:pt x="34961" y="20514"/>
                </a:lnTo>
                <a:lnTo>
                  <a:pt x="34696" y="24154"/>
                </a:lnTo>
                <a:lnTo>
                  <a:pt x="34519" y="27532"/>
                </a:lnTo>
                <a:lnTo>
                  <a:pt x="34323" y="33827"/>
                </a:lnTo>
                <a:lnTo>
                  <a:pt x="34187" y="48517"/>
                </a:lnTo>
                <a:lnTo>
                  <a:pt x="34167" y="71436"/>
                </a:lnTo>
                <a:lnTo>
                  <a:pt x="33214" y="73341"/>
                </a:lnTo>
                <a:lnTo>
                  <a:pt x="31627" y="74612"/>
                </a:lnTo>
                <a:lnTo>
                  <a:pt x="29616" y="75459"/>
                </a:lnTo>
                <a:lnTo>
                  <a:pt x="28275" y="78881"/>
                </a:lnTo>
                <a:lnTo>
                  <a:pt x="27382" y="84020"/>
                </a:lnTo>
                <a:lnTo>
                  <a:pt x="26785" y="90304"/>
                </a:lnTo>
                <a:lnTo>
                  <a:pt x="24483" y="98303"/>
                </a:lnTo>
                <a:lnTo>
                  <a:pt x="21044" y="107445"/>
                </a:lnTo>
                <a:lnTo>
                  <a:pt x="16845" y="117350"/>
                </a:lnTo>
                <a:lnTo>
                  <a:pt x="14047" y="124906"/>
                </a:lnTo>
                <a:lnTo>
                  <a:pt x="12181" y="130896"/>
                </a:lnTo>
                <a:lnTo>
                  <a:pt x="10937" y="135841"/>
                </a:lnTo>
                <a:lnTo>
                  <a:pt x="9155" y="140091"/>
                </a:lnTo>
                <a:lnTo>
                  <a:pt x="7015" y="143877"/>
                </a:lnTo>
                <a:lnTo>
                  <a:pt x="4635" y="147353"/>
                </a:lnTo>
                <a:lnTo>
                  <a:pt x="3049" y="150623"/>
                </a:lnTo>
                <a:lnTo>
                  <a:pt x="1992" y="153756"/>
                </a:lnTo>
                <a:lnTo>
                  <a:pt x="1286" y="156797"/>
                </a:lnTo>
                <a:lnTo>
                  <a:pt x="816" y="160729"/>
                </a:lnTo>
                <a:lnTo>
                  <a:pt x="503" y="165255"/>
                </a:lnTo>
                <a:lnTo>
                  <a:pt x="0" y="177106"/>
                </a:lnTo>
                <a:lnTo>
                  <a:pt x="912" y="178078"/>
                </a:lnTo>
                <a:lnTo>
                  <a:pt x="2472" y="178727"/>
                </a:lnTo>
                <a:lnTo>
                  <a:pt x="9218" y="179639"/>
                </a:lnTo>
                <a:lnTo>
                  <a:pt x="15458" y="179853"/>
                </a:lnTo>
                <a:lnTo>
                  <a:pt x="24582" y="179947"/>
                </a:lnTo>
                <a:lnTo>
                  <a:pt x="28729" y="179020"/>
                </a:lnTo>
                <a:lnTo>
                  <a:pt x="35877" y="175449"/>
                </a:lnTo>
                <a:lnTo>
                  <a:pt x="40069" y="174117"/>
                </a:lnTo>
                <a:lnTo>
                  <a:pt x="44769" y="173228"/>
                </a:lnTo>
                <a:lnTo>
                  <a:pt x="49808" y="172636"/>
                </a:lnTo>
                <a:lnTo>
                  <a:pt x="55071" y="172241"/>
                </a:lnTo>
                <a:lnTo>
                  <a:pt x="60486" y="171978"/>
                </a:lnTo>
                <a:lnTo>
                  <a:pt x="66000" y="171802"/>
                </a:lnTo>
                <a:lnTo>
                  <a:pt x="162078" y="164712"/>
                </a:lnTo>
                <a:lnTo>
                  <a:pt x="183408" y="163693"/>
                </a:lnTo>
                <a:lnTo>
                  <a:pt x="199239" y="163240"/>
                </a:lnTo>
                <a:lnTo>
                  <a:pt x="206127" y="164072"/>
                </a:lnTo>
                <a:lnTo>
                  <a:pt x="212625" y="165579"/>
                </a:lnTo>
                <a:lnTo>
                  <a:pt x="218861" y="167536"/>
                </a:lnTo>
                <a:lnTo>
                  <a:pt x="223971" y="168841"/>
                </a:lnTo>
                <a:lnTo>
                  <a:pt x="228330" y="169711"/>
                </a:lnTo>
                <a:lnTo>
                  <a:pt x="232189" y="170290"/>
                </a:lnTo>
                <a:lnTo>
                  <a:pt x="234762" y="171630"/>
                </a:lnTo>
                <a:lnTo>
                  <a:pt x="236476" y="173475"/>
                </a:lnTo>
                <a:lnTo>
                  <a:pt x="237620" y="175658"/>
                </a:lnTo>
                <a:lnTo>
                  <a:pt x="239335" y="177113"/>
                </a:lnTo>
                <a:lnTo>
                  <a:pt x="241430" y="178083"/>
                </a:lnTo>
                <a:lnTo>
                  <a:pt x="248479" y="18002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1181"/>
          <p:cNvSpPr/>
          <p:nvPr/>
        </p:nvSpPr>
        <p:spPr>
          <a:xfrm>
            <a:off x="2386012" y="4680585"/>
            <a:ext cx="25718" cy="265748"/>
          </a:xfrm>
          <a:custGeom>
            <a:avLst/>
            <a:gdLst/>
            <a:ahLst/>
            <a:cxnLst/>
            <a:rect l="0" t="0" r="0" b="0"/>
            <a:pathLst>
              <a:path w="25718" h="265748">
                <a:moveTo>
                  <a:pt x="25717" y="0"/>
                </a:moveTo>
                <a:lnTo>
                  <a:pt x="25717" y="18203"/>
                </a:lnTo>
                <a:lnTo>
                  <a:pt x="24765" y="24518"/>
                </a:lnTo>
                <a:lnTo>
                  <a:pt x="23177" y="29680"/>
                </a:lnTo>
                <a:lnTo>
                  <a:pt x="21167" y="34074"/>
                </a:lnTo>
                <a:lnTo>
                  <a:pt x="19826" y="38909"/>
                </a:lnTo>
                <a:lnTo>
                  <a:pt x="18932" y="44036"/>
                </a:lnTo>
                <a:lnTo>
                  <a:pt x="18337" y="49360"/>
                </a:lnTo>
                <a:lnTo>
                  <a:pt x="18892" y="59576"/>
                </a:lnTo>
                <a:lnTo>
                  <a:pt x="20215" y="73055"/>
                </a:lnTo>
                <a:lnTo>
                  <a:pt x="22049" y="88709"/>
                </a:lnTo>
                <a:lnTo>
                  <a:pt x="23272" y="101049"/>
                </a:lnTo>
                <a:lnTo>
                  <a:pt x="24087" y="111181"/>
                </a:lnTo>
                <a:lnTo>
                  <a:pt x="24630" y="119840"/>
                </a:lnTo>
                <a:lnTo>
                  <a:pt x="24040" y="130376"/>
                </a:lnTo>
                <a:lnTo>
                  <a:pt x="22695" y="142162"/>
                </a:lnTo>
                <a:lnTo>
                  <a:pt x="20845" y="154782"/>
                </a:lnTo>
                <a:lnTo>
                  <a:pt x="19611" y="165100"/>
                </a:lnTo>
                <a:lnTo>
                  <a:pt x="18789" y="173884"/>
                </a:lnTo>
                <a:lnTo>
                  <a:pt x="18241" y="181645"/>
                </a:lnTo>
                <a:lnTo>
                  <a:pt x="17876" y="188724"/>
                </a:lnTo>
                <a:lnTo>
                  <a:pt x="17470" y="201670"/>
                </a:lnTo>
                <a:lnTo>
                  <a:pt x="16409" y="210647"/>
                </a:lnTo>
                <a:lnTo>
                  <a:pt x="14749" y="221394"/>
                </a:lnTo>
                <a:lnTo>
                  <a:pt x="0" y="26574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1182"/>
          <p:cNvSpPr/>
          <p:nvPr/>
        </p:nvSpPr>
        <p:spPr>
          <a:xfrm>
            <a:off x="2668904" y="4594860"/>
            <a:ext cx="68581" cy="300038"/>
          </a:xfrm>
          <a:custGeom>
            <a:avLst/>
            <a:gdLst/>
            <a:ahLst/>
            <a:cxnLst/>
            <a:rect l="0" t="0" r="0" b="0"/>
            <a:pathLst>
              <a:path w="68581" h="300038">
                <a:moveTo>
                  <a:pt x="68580" y="0"/>
                </a:moveTo>
                <a:lnTo>
                  <a:pt x="68580" y="11931"/>
                </a:lnTo>
                <a:lnTo>
                  <a:pt x="67628" y="14622"/>
                </a:lnTo>
                <a:lnTo>
                  <a:pt x="66040" y="17368"/>
                </a:lnTo>
                <a:lnTo>
                  <a:pt x="64030" y="20150"/>
                </a:lnTo>
                <a:lnTo>
                  <a:pt x="61737" y="25816"/>
                </a:lnTo>
                <a:lnTo>
                  <a:pt x="59255" y="33403"/>
                </a:lnTo>
                <a:lnTo>
                  <a:pt x="53958" y="51040"/>
                </a:lnTo>
                <a:lnTo>
                  <a:pt x="48429" y="68404"/>
                </a:lnTo>
                <a:lnTo>
                  <a:pt x="44669" y="77988"/>
                </a:lnTo>
                <a:lnTo>
                  <a:pt x="40257" y="88187"/>
                </a:lnTo>
                <a:lnTo>
                  <a:pt x="35411" y="98796"/>
                </a:lnTo>
                <a:lnTo>
                  <a:pt x="32180" y="107774"/>
                </a:lnTo>
                <a:lnTo>
                  <a:pt x="30026" y="115664"/>
                </a:lnTo>
                <a:lnTo>
                  <a:pt x="28590" y="122829"/>
                </a:lnTo>
                <a:lnTo>
                  <a:pt x="27633" y="130463"/>
                </a:lnTo>
                <a:lnTo>
                  <a:pt x="26994" y="138411"/>
                </a:lnTo>
                <a:lnTo>
                  <a:pt x="26285" y="153908"/>
                </a:lnTo>
                <a:lnTo>
                  <a:pt x="25886" y="172390"/>
                </a:lnTo>
                <a:lnTo>
                  <a:pt x="25793" y="180758"/>
                </a:lnTo>
                <a:lnTo>
                  <a:pt x="24815" y="186228"/>
                </a:lnTo>
                <a:lnTo>
                  <a:pt x="23211" y="192732"/>
                </a:lnTo>
                <a:lnTo>
                  <a:pt x="21189" y="199925"/>
                </a:lnTo>
                <a:lnTo>
                  <a:pt x="19841" y="206626"/>
                </a:lnTo>
                <a:lnTo>
                  <a:pt x="18943" y="212998"/>
                </a:lnTo>
                <a:lnTo>
                  <a:pt x="18344" y="219151"/>
                </a:lnTo>
                <a:lnTo>
                  <a:pt x="17944" y="224206"/>
                </a:lnTo>
                <a:lnTo>
                  <a:pt x="17501" y="232362"/>
                </a:lnTo>
                <a:lnTo>
                  <a:pt x="17303" y="241702"/>
                </a:lnTo>
                <a:lnTo>
                  <a:pt x="17177" y="258669"/>
                </a:lnTo>
                <a:lnTo>
                  <a:pt x="16214" y="261981"/>
                </a:lnTo>
                <a:lnTo>
                  <a:pt x="14619" y="265141"/>
                </a:lnTo>
                <a:lnTo>
                  <a:pt x="12604" y="268201"/>
                </a:lnTo>
                <a:lnTo>
                  <a:pt x="10308" y="272146"/>
                </a:lnTo>
                <a:lnTo>
                  <a:pt x="7825" y="276681"/>
                </a:lnTo>
                <a:lnTo>
                  <a:pt x="0" y="30003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1183"/>
          <p:cNvSpPr/>
          <p:nvPr/>
        </p:nvSpPr>
        <p:spPr>
          <a:xfrm>
            <a:off x="2643187" y="4697729"/>
            <a:ext cx="257176" cy="25719"/>
          </a:xfrm>
          <a:custGeom>
            <a:avLst/>
            <a:gdLst/>
            <a:ahLst/>
            <a:cxnLst/>
            <a:rect l="0" t="0" r="0" b="0"/>
            <a:pathLst>
              <a:path w="257176" h="25719">
                <a:moveTo>
                  <a:pt x="0" y="0"/>
                </a:moveTo>
                <a:lnTo>
                  <a:pt x="46006" y="0"/>
                </a:lnTo>
                <a:lnTo>
                  <a:pt x="60198" y="953"/>
                </a:lnTo>
                <a:lnTo>
                  <a:pt x="119013" y="5892"/>
                </a:lnTo>
                <a:lnTo>
                  <a:pt x="146240" y="7382"/>
                </a:lnTo>
                <a:lnTo>
                  <a:pt x="168531" y="8220"/>
                </a:lnTo>
                <a:lnTo>
                  <a:pt x="185719" y="8469"/>
                </a:lnTo>
                <a:lnTo>
                  <a:pt x="190488" y="9456"/>
                </a:lnTo>
                <a:lnTo>
                  <a:pt x="194619" y="11067"/>
                </a:lnTo>
                <a:lnTo>
                  <a:pt x="198326" y="13093"/>
                </a:lnTo>
                <a:lnTo>
                  <a:pt x="205560" y="14444"/>
                </a:lnTo>
                <a:lnTo>
                  <a:pt x="215145" y="15345"/>
                </a:lnTo>
                <a:lnTo>
                  <a:pt x="241229" y="16612"/>
                </a:lnTo>
                <a:lnTo>
                  <a:pt x="257175" y="2571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1184"/>
          <p:cNvSpPr/>
          <p:nvPr/>
        </p:nvSpPr>
        <p:spPr>
          <a:xfrm>
            <a:off x="3003232" y="4534852"/>
            <a:ext cx="33056" cy="317184"/>
          </a:xfrm>
          <a:custGeom>
            <a:avLst/>
            <a:gdLst/>
            <a:ahLst/>
            <a:cxnLst/>
            <a:rect l="0" t="0" r="0" b="0"/>
            <a:pathLst>
              <a:path w="33056" h="317184">
                <a:moveTo>
                  <a:pt x="0" y="0"/>
                </a:moveTo>
                <a:lnTo>
                  <a:pt x="4551" y="9102"/>
                </a:lnTo>
                <a:lnTo>
                  <a:pt x="6844" y="12735"/>
                </a:lnTo>
                <a:lnTo>
                  <a:pt x="9325" y="16110"/>
                </a:lnTo>
                <a:lnTo>
                  <a:pt x="11932" y="19313"/>
                </a:lnTo>
                <a:lnTo>
                  <a:pt x="14622" y="22400"/>
                </a:lnTo>
                <a:lnTo>
                  <a:pt x="17368" y="25411"/>
                </a:lnTo>
                <a:lnTo>
                  <a:pt x="20151" y="28371"/>
                </a:lnTo>
                <a:lnTo>
                  <a:pt x="22006" y="31296"/>
                </a:lnTo>
                <a:lnTo>
                  <a:pt x="23244" y="34200"/>
                </a:lnTo>
                <a:lnTo>
                  <a:pt x="24068" y="37087"/>
                </a:lnTo>
                <a:lnTo>
                  <a:pt x="24618" y="41870"/>
                </a:lnTo>
                <a:lnTo>
                  <a:pt x="24984" y="47916"/>
                </a:lnTo>
                <a:lnTo>
                  <a:pt x="25229" y="54804"/>
                </a:lnTo>
                <a:lnTo>
                  <a:pt x="26344" y="61301"/>
                </a:lnTo>
                <a:lnTo>
                  <a:pt x="28040" y="67537"/>
                </a:lnTo>
                <a:lnTo>
                  <a:pt x="30123" y="73600"/>
                </a:lnTo>
                <a:lnTo>
                  <a:pt x="31512" y="79547"/>
                </a:lnTo>
                <a:lnTo>
                  <a:pt x="32438" y="85416"/>
                </a:lnTo>
                <a:lnTo>
                  <a:pt x="33055" y="91234"/>
                </a:lnTo>
                <a:lnTo>
                  <a:pt x="32514" y="96066"/>
                </a:lnTo>
                <a:lnTo>
                  <a:pt x="31201" y="100239"/>
                </a:lnTo>
                <a:lnTo>
                  <a:pt x="29373" y="103974"/>
                </a:lnTo>
                <a:lnTo>
                  <a:pt x="28155" y="109320"/>
                </a:lnTo>
                <a:lnTo>
                  <a:pt x="27342" y="115743"/>
                </a:lnTo>
                <a:lnTo>
                  <a:pt x="26801" y="122882"/>
                </a:lnTo>
                <a:lnTo>
                  <a:pt x="26440" y="129546"/>
                </a:lnTo>
                <a:lnTo>
                  <a:pt x="26038" y="142031"/>
                </a:lnTo>
                <a:lnTo>
                  <a:pt x="24979" y="148028"/>
                </a:lnTo>
                <a:lnTo>
                  <a:pt x="23320" y="153930"/>
                </a:lnTo>
                <a:lnTo>
                  <a:pt x="21262" y="159770"/>
                </a:lnTo>
                <a:lnTo>
                  <a:pt x="19890" y="166521"/>
                </a:lnTo>
                <a:lnTo>
                  <a:pt x="18975" y="173879"/>
                </a:lnTo>
                <a:lnTo>
                  <a:pt x="18365" y="181642"/>
                </a:lnTo>
                <a:lnTo>
                  <a:pt x="17006" y="188722"/>
                </a:lnTo>
                <a:lnTo>
                  <a:pt x="15147" y="195347"/>
                </a:lnTo>
                <a:lnTo>
                  <a:pt x="12955" y="201669"/>
                </a:lnTo>
                <a:lnTo>
                  <a:pt x="11494" y="207789"/>
                </a:lnTo>
                <a:lnTo>
                  <a:pt x="10520" y="213773"/>
                </a:lnTo>
                <a:lnTo>
                  <a:pt x="9871" y="219668"/>
                </a:lnTo>
                <a:lnTo>
                  <a:pt x="8486" y="225503"/>
                </a:lnTo>
                <a:lnTo>
                  <a:pt x="6610" y="231298"/>
                </a:lnTo>
                <a:lnTo>
                  <a:pt x="4407" y="237066"/>
                </a:lnTo>
                <a:lnTo>
                  <a:pt x="2937" y="242817"/>
                </a:lnTo>
                <a:lnTo>
                  <a:pt x="1958" y="248556"/>
                </a:lnTo>
                <a:lnTo>
                  <a:pt x="1306" y="254286"/>
                </a:lnTo>
                <a:lnTo>
                  <a:pt x="580" y="263194"/>
                </a:lnTo>
                <a:lnTo>
                  <a:pt x="387" y="266902"/>
                </a:lnTo>
                <a:lnTo>
                  <a:pt x="0" y="31718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1185"/>
          <p:cNvSpPr/>
          <p:nvPr/>
        </p:nvSpPr>
        <p:spPr>
          <a:xfrm>
            <a:off x="3114783" y="4534852"/>
            <a:ext cx="205632" cy="256931"/>
          </a:xfrm>
          <a:custGeom>
            <a:avLst/>
            <a:gdLst/>
            <a:ahLst/>
            <a:cxnLst/>
            <a:rect l="0" t="0" r="0" b="0"/>
            <a:pathLst>
              <a:path w="205632" h="256931">
                <a:moveTo>
                  <a:pt x="171342" y="0"/>
                </a:moveTo>
                <a:lnTo>
                  <a:pt x="153138" y="0"/>
                </a:lnTo>
                <a:lnTo>
                  <a:pt x="145871" y="953"/>
                </a:lnTo>
                <a:lnTo>
                  <a:pt x="139121" y="2540"/>
                </a:lnTo>
                <a:lnTo>
                  <a:pt x="132716" y="4551"/>
                </a:lnTo>
                <a:lnTo>
                  <a:pt x="126542" y="5892"/>
                </a:lnTo>
                <a:lnTo>
                  <a:pt x="120520" y="6785"/>
                </a:lnTo>
                <a:lnTo>
                  <a:pt x="114600" y="7381"/>
                </a:lnTo>
                <a:lnTo>
                  <a:pt x="109702" y="8731"/>
                </a:lnTo>
                <a:lnTo>
                  <a:pt x="105483" y="10583"/>
                </a:lnTo>
                <a:lnTo>
                  <a:pt x="101718" y="12770"/>
                </a:lnTo>
                <a:lnTo>
                  <a:pt x="97304" y="14229"/>
                </a:lnTo>
                <a:lnTo>
                  <a:pt x="92455" y="15201"/>
                </a:lnTo>
                <a:lnTo>
                  <a:pt x="87319" y="15849"/>
                </a:lnTo>
                <a:lnTo>
                  <a:pt x="82941" y="17234"/>
                </a:lnTo>
                <a:lnTo>
                  <a:pt x="79070" y="19109"/>
                </a:lnTo>
                <a:lnTo>
                  <a:pt x="75537" y="21312"/>
                </a:lnTo>
                <a:lnTo>
                  <a:pt x="56912" y="33514"/>
                </a:lnTo>
                <a:lnTo>
                  <a:pt x="51240" y="37583"/>
                </a:lnTo>
                <a:lnTo>
                  <a:pt x="46507" y="41248"/>
                </a:lnTo>
                <a:lnTo>
                  <a:pt x="42398" y="44644"/>
                </a:lnTo>
                <a:lnTo>
                  <a:pt x="38707" y="48813"/>
                </a:lnTo>
                <a:lnTo>
                  <a:pt x="35294" y="53497"/>
                </a:lnTo>
                <a:lnTo>
                  <a:pt x="32065" y="58525"/>
                </a:lnTo>
                <a:lnTo>
                  <a:pt x="28961" y="64734"/>
                </a:lnTo>
                <a:lnTo>
                  <a:pt x="25939" y="71731"/>
                </a:lnTo>
                <a:lnTo>
                  <a:pt x="22971" y="79253"/>
                </a:lnTo>
                <a:lnTo>
                  <a:pt x="17134" y="95231"/>
                </a:lnTo>
                <a:lnTo>
                  <a:pt x="14244" y="103492"/>
                </a:lnTo>
                <a:lnTo>
                  <a:pt x="12317" y="110905"/>
                </a:lnTo>
                <a:lnTo>
                  <a:pt x="11033" y="117751"/>
                </a:lnTo>
                <a:lnTo>
                  <a:pt x="10177" y="124221"/>
                </a:lnTo>
                <a:lnTo>
                  <a:pt x="9606" y="130439"/>
                </a:lnTo>
                <a:lnTo>
                  <a:pt x="9225" y="136489"/>
                </a:lnTo>
                <a:lnTo>
                  <a:pt x="8972" y="142428"/>
                </a:lnTo>
                <a:lnTo>
                  <a:pt x="7850" y="148292"/>
                </a:lnTo>
                <a:lnTo>
                  <a:pt x="6149" y="154106"/>
                </a:lnTo>
                <a:lnTo>
                  <a:pt x="4064" y="159888"/>
                </a:lnTo>
                <a:lnTo>
                  <a:pt x="2673" y="165647"/>
                </a:lnTo>
                <a:lnTo>
                  <a:pt x="1746" y="171392"/>
                </a:lnTo>
                <a:lnTo>
                  <a:pt x="1127" y="177126"/>
                </a:lnTo>
                <a:lnTo>
                  <a:pt x="715" y="182854"/>
                </a:lnTo>
                <a:lnTo>
                  <a:pt x="441" y="188578"/>
                </a:lnTo>
                <a:lnTo>
                  <a:pt x="54" y="203195"/>
                </a:lnTo>
                <a:lnTo>
                  <a:pt x="0" y="206901"/>
                </a:lnTo>
                <a:lnTo>
                  <a:pt x="1869" y="213181"/>
                </a:lnTo>
                <a:lnTo>
                  <a:pt x="5020" y="221179"/>
                </a:lnTo>
                <a:lnTo>
                  <a:pt x="9025" y="230320"/>
                </a:lnTo>
                <a:lnTo>
                  <a:pt x="12648" y="237367"/>
                </a:lnTo>
                <a:lnTo>
                  <a:pt x="16016" y="243017"/>
                </a:lnTo>
                <a:lnTo>
                  <a:pt x="19214" y="247736"/>
                </a:lnTo>
                <a:lnTo>
                  <a:pt x="22298" y="250883"/>
                </a:lnTo>
                <a:lnTo>
                  <a:pt x="25307" y="252980"/>
                </a:lnTo>
                <a:lnTo>
                  <a:pt x="31190" y="255311"/>
                </a:lnTo>
                <a:lnTo>
                  <a:pt x="36979" y="256346"/>
                </a:lnTo>
                <a:lnTo>
                  <a:pt x="42727" y="256807"/>
                </a:lnTo>
                <a:lnTo>
                  <a:pt x="45594" y="256930"/>
                </a:lnTo>
                <a:lnTo>
                  <a:pt x="50362" y="256059"/>
                </a:lnTo>
                <a:lnTo>
                  <a:pt x="56399" y="254526"/>
                </a:lnTo>
                <a:lnTo>
                  <a:pt x="63280" y="252551"/>
                </a:lnTo>
                <a:lnTo>
                  <a:pt x="69773" y="250283"/>
                </a:lnTo>
                <a:lnTo>
                  <a:pt x="76007" y="247818"/>
                </a:lnTo>
                <a:lnTo>
                  <a:pt x="82067" y="245222"/>
                </a:lnTo>
                <a:lnTo>
                  <a:pt x="87061" y="241586"/>
                </a:lnTo>
                <a:lnTo>
                  <a:pt x="91342" y="237257"/>
                </a:lnTo>
                <a:lnTo>
                  <a:pt x="95148" y="232467"/>
                </a:lnTo>
                <a:lnTo>
                  <a:pt x="100543" y="226415"/>
                </a:lnTo>
                <a:lnTo>
                  <a:pt x="114158" y="212072"/>
                </a:lnTo>
                <a:lnTo>
                  <a:pt x="153915" y="171782"/>
                </a:lnTo>
                <a:lnTo>
                  <a:pt x="157819" y="166909"/>
                </a:lnTo>
                <a:lnTo>
                  <a:pt x="161374" y="161755"/>
                </a:lnTo>
                <a:lnTo>
                  <a:pt x="164697" y="156414"/>
                </a:lnTo>
                <a:lnTo>
                  <a:pt x="168816" y="147139"/>
                </a:lnTo>
                <a:lnTo>
                  <a:pt x="173469" y="135240"/>
                </a:lnTo>
                <a:lnTo>
                  <a:pt x="178474" y="121593"/>
                </a:lnTo>
                <a:lnTo>
                  <a:pt x="183717" y="105827"/>
                </a:lnTo>
                <a:lnTo>
                  <a:pt x="194621" y="70529"/>
                </a:lnTo>
                <a:lnTo>
                  <a:pt x="198292" y="55592"/>
                </a:lnTo>
                <a:lnTo>
                  <a:pt x="200738" y="42776"/>
                </a:lnTo>
                <a:lnTo>
                  <a:pt x="205631" y="857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1186"/>
          <p:cNvSpPr/>
          <p:nvPr/>
        </p:nvSpPr>
        <p:spPr>
          <a:xfrm>
            <a:off x="3449002" y="4603432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1187"/>
          <p:cNvSpPr/>
          <p:nvPr/>
        </p:nvSpPr>
        <p:spPr>
          <a:xfrm>
            <a:off x="3680459" y="4466272"/>
            <a:ext cx="428626" cy="222886"/>
          </a:xfrm>
          <a:custGeom>
            <a:avLst/>
            <a:gdLst/>
            <a:ahLst/>
            <a:cxnLst/>
            <a:rect l="0" t="0" r="0" b="0"/>
            <a:pathLst>
              <a:path w="428626" h="222886">
                <a:moveTo>
                  <a:pt x="0" y="0"/>
                </a:moveTo>
                <a:lnTo>
                  <a:pt x="19313" y="0"/>
                </a:lnTo>
                <a:lnTo>
                  <a:pt x="92116" y="5892"/>
                </a:lnTo>
                <a:lnTo>
                  <a:pt x="119998" y="7381"/>
                </a:lnTo>
                <a:lnTo>
                  <a:pt x="129529" y="8731"/>
                </a:lnTo>
                <a:lnTo>
                  <a:pt x="142659" y="12770"/>
                </a:lnTo>
                <a:lnTo>
                  <a:pt x="151669" y="17741"/>
                </a:lnTo>
                <a:lnTo>
                  <a:pt x="158849" y="23125"/>
                </a:lnTo>
                <a:lnTo>
                  <a:pt x="165215" y="28693"/>
                </a:lnTo>
                <a:lnTo>
                  <a:pt x="169603" y="32632"/>
                </a:lnTo>
                <a:lnTo>
                  <a:pt x="169266" y="34137"/>
                </a:lnTo>
                <a:lnTo>
                  <a:pt x="165194" y="40806"/>
                </a:lnTo>
                <a:lnTo>
                  <a:pt x="163907" y="46076"/>
                </a:lnTo>
                <a:lnTo>
                  <a:pt x="160796" y="51594"/>
                </a:lnTo>
                <a:lnTo>
                  <a:pt x="158632" y="54398"/>
                </a:lnTo>
                <a:lnTo>
                  <a:pt x="151148" y="60055"/>
                </a:lnTo>
                <a:lnTo>
                  <a:pt x="146486" y="62896"/>
                </a:lnTo>
                <a:lnTo>
                  <a:pt x="142425" y="66696"/>
                </a:lnTo>
                <a:lnTo>
                  <a:pt x="138765" y="71134"/>
                </a:lnTo>
                <a:lnTo>
                  <a:pt x="135373" y="75998"/>
                </a:lnTo>
                <a:lnTo>
                  <a:pt x="128349" y="83050"/>
                </a:lnTo>
                <a:lnTo>
                  <a:pt x="118904" y="91562"/>
                </a:lnTo>
                <a:lnTo>
                  <a:pt x="99519" y="108322"/>
                </a:lnTo>
                <a:lnTo>
                  <a:pt x="87728" y="118946"/>
                </a:lnTo>
                <a:lnTo>
                  <a:pt x="79313" y="126842"/>
                </a:lnTo>
                <a:lnTo>
                  <a:pt x="66149" y="139673"/>
                </a:lnTo>
                <a:lnTo>
                  <a:pt x="57277" y="148488"/>
                </a:lnTo>
                <a:lnTo>
                  <a:pt x="55330" y="152332"/>
                </a:lnTo>
                <a:lnTo>
                  <a:pt x="54032" y="156800"/>
                </a:lnTo>
                <a:lnTo>
                  <a:pt x="53166" y="161683"/>
                </a:lnTo>
                <a:lnTo>
                  <a:pt x="52589" y="166844"/>
                </a:lnTo>
                <a:lnTo>
                  <a:pt x="52205" y="172189"/>
                </a:lnTo>
                <a:lnTo>
                  <a:pt x="51948" y="177658"/>
                </a:lnTo>
                <a:lnTo>
                  <a:pt x="53682" y="183208"/>
                </a:lnTo>
                <a:lnTo>
                  <a:pt x="56743" y="188814"/>
                </a:lnTo>
                <a:lnTo>
                  <a:pt x="60689" y="194456"/>
                </a:lnTo>
                <a:lnTo>
                  <a:pt x="64272" y="198218"/>
                </a:lnTo>
                <a:lnTo>
                  <a:pt x="67614" y="200725"/>
                </a:lnTo>
                <a:lnTo>
                  <a:pt x="70793" y="202397"/>
                </a:lnTo>
                <a:lnTo>
                  <a:pt x="79406" y="204254"/>
                </a:lnTo>
                <a:lnTo>
                  <a:pt x="84370" y="204750"/>
                </a:lnTo>
                <a:lnTo>
                  <a:pt x="94347" y="205080"/>
                </a:lnTo>
                <a:lnTo>
                  <a:pt x="158745" y="205653"/>
                </a:lnTo>
                <a:lnTo>
                  <a:pt x="174410" y="204730"/>
                </a:lnTo>
                <a:lnTo>
                  <a:pt x="214676" y="201164"/>
                </a:lnTo>
                <a:lnTo>
                  <a:pt x="241225" y="199831"/>
                </a:lnTo>
                <a:lnTo>
                  <a:pt x="303744" y="198352"/>
                </a:lnTo>
                <a:lnTo>
                  <a:pt x="326321" y="198909"/>
                </a:lnTo>
                <a:lnTo>
                  <a:pt x="342325" y="200234"/>
                </a:lnTo>
                <a:lnTo>
                  <a:pt x="353947" y="202069"/>
                </a:lnTo>
                <a:lnTo>
                  <a:pt x="379560" y="206649"/>
                </a:lnTo>
                <a:lnTo>
                  <a:pt x="393058" y="209203"/>
                </a:lnTo>
                <a:lnTo>
                  <a:pt x="403008" y="211859"/>
                </a:lnTo>
                <a:lnTo>
                  <a:pt x="410595" y="214582"/>
                </a:lnTo>
                <a:lnTo>
                  <a:pt x="428625" y="22288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1188"/>
          <p:cNvSpPr/>
          <p:nvPr/>
        </p:nvSpPr>
        <p:spPr>
          <a:xfrm>
            <a:off x="4049077" y="4534852"/>
            <a:ext cx="188596" cy="6786"/>
          </a:xfrm>
          <a:custGeom>
            <a:avLst/>
            <a:gdLst/>
            <a:ahLst/>
            <a:cxnLst/>
            <a:rect l="0" t="0" r="0" b="0"/>
            <a:pathLst>
              <a:path w="188596" h="6786">
                <a:moveTo>
                  <a:pt x="0" y="0"/>
                </a:moveTo>
                <a:lnTo>
                  <a:pt x="59388" y="0"/>
                </a:lnTo>
                <a:lnTo>
                  <a:pt x="80550" y="953"/>
                </a:lnTo>
                <a:lnTo>
                  <a:pt x="160091" y="6785"/>
                </a:lnTo>
                <a:lnTo>
                  <a:pt x="188595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1189"/>
          <p:cNvSpPr/>
          <p:nvPr/>
        </p:nvSpPr>
        <p:spPr>
          <a:xfrm>
            <a:off x="4419022" y="4389120"/>
            <a:ext cx="24382" cy="300038"/>
          </a:xfrm>
          <a:custGeom>
            <a:avLst/>
            <a:gdLst/>
            <a:ahLst/>
            <a:cxnLst/>
            <a:rect l="0" t="0" r="0" b="0"/>
            <a:pathLst>
              <a:path w="24382" h="300038">
                <a:moveTo>
                  <a:pt x="15818" y="0"/>
                </a:moveTo>
                <a:lnTo>
                  <a:pt x="15818" y="11931"/>
                </a:lnTo>
                <a:lnTo>
                  <a:pt x="16770" y="17479"/>
                </a:lnTo>
                <a:lnTo>
                  <a:pt x="18358" y="24988"/>
                </a:lnTo>
                <a:lnTo>
                  <a:pt x="20369" y="33803"/>
                </a:lnTo>
                <a:lnTo>
                  <a:pt x="21709" y="41585"/>
                </a:lnTo>
                <a:lnTo>
                  <a:pt x="22603" y="48678"/>
                </a:lnTo>
                <a:lnTo>
                  <a:pt x="23199" y="55312"/>
                </a:lnTo>
                <a:lnTo>
                  <a:pt x="23596" y="60687"/>
                </a:lnTo>
                <a:lnTo>
                  <a:pt x="24037" y="69200"/>
                </a:lnTo>
                <a:lnTo>
                  <a:pt x="24285" y="88448"/>
                </a:lnTo>
                <a:lnTo>
                  <a:pt x="24381" y="134568"/>
                </a:lnTo>
                <a:lnTo>
                  <a:pt x="23432" y="144957"/>
                </a:lnTo>
                <a:lnTo>
                  <a:pt x="21846" y="155693"/>
                </a:lnTo>
                <a:lnTo>
                  <a:pt x="19836" y="166660"/>
                </a:lnTo>
                <a:lnTo>
                  <a:pt x="17544" y="177782"/>
                </a:lnTo>
                <a:lnTo>
                  <a:pt x="12457" y="200299"/>
                </a:lnTo>
                <a:lnTo>
                  <a:pt x="10720" y="209732"/>
                </a:lnTo>
                <a:lnTo>
                  <a:pt x="9562" y="217927"/>
                </a:lnTo>
                <a:lnTo>
                  <a:pt x="8789" y="225295"/>
                </a:lnTo>
                <a:lnTo>
                  <a:pt x="7322" y="232111"/>
                </a:lnTo>
                <a:lnTo>
                  <a:pt x="5392" y="238561"/>
                </a:lnTo>
                <a:lnTo>
                  <a:pt x="3152" y="244765"/>
                </a:lnTo>
                <a:lnTo>
                  <a:pt x="1659" y="249854"/>
                </a:lnTo>
                <a:lnTo>
                  <a:pt x="663" y="254200"/>
                </a:lnTo>
                <a:lnTo>
                  <a:pt x="0" y="258049"/>
                </a:lnTo>
                <a:lnTo>
                  <a:pt x="510" y="263472"/>
                </a:lnTo>
                <a:lnTo>
                  <a:pt x="1802" y="269946"/>
                </a:lnTo>
                <a:lnTo>
                  <a:pt x="3617" y="277118"/>
                </a:lnTo>
                <a:lnTo>
                  <a:pt x="4826" y="282853"/>
                </a:lnTo>
                <a:lnTo>
                  <a:pt x="5632" y="287629"/>
                </a:lnTo>
                <a:lnTo>
                  <a:pt x="7245" y="300037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1190"/>
          <p:cNvSpPr/>
          <p:nvPr/>
        </p:nvSpPr>
        <p:spPr>
          <a:xfrm>
            <a:off x="4512007" y="4406265"/>
            <a:ext cx="179498" cy="230609"/>
          </a:xfrm>
          <a:custGeom>
            <a:avLst/>
            <a:gdLst/>
            <a:ahLst/>
            <a:cxnLst/>
            <a:rect l="0" t="0" r="0" b="0"/>
            <a:pathLst>
              <a:path w="179498" h="230609">
                <a:moveTo>
                  <a:pt x="120000" y="0"/>
                </a:moveTo>
                <a:lnTo>
                  <a:pt x="115450" y="0"/>
                </a:lnTo>
                <a:lnTo>
                  <a:pt x="113156" y="952"/>
                </a:lnTo>
                <a:lnTo>
                  <a:pt x="108068" y="4551"/>
                </a:lnTo>
                <a:lnTo>
                  <a:pt x="103473" y="6843"/>
                </a:lnTo>
                <a:lnTo>
                  <a:pt x="97552" y="9325"/>
                </a:lnTo>
                <a:lnTo>
                  <a:pt x="90747" y="11931"/>
                </a:lnTo>
                <a:lnTo>
                  <a:pt x="53865" y="24702"/>
                </a:lnTo>
                <a:lnTo>
                  <a:pt x="43525" y="28850"/>
                </a:lnTo>
                <a:lnTo>
                  <a:pt x="35679" y="32568"/>
                </a:lnTo>
                <a:lnTo>
                  <a:pt x="29496" y="35999"/>
                </a:lnTo>
                <a:lnTo>
                  <a:pt x="24422" y="39240"/>
                </a:lnTo>
                <a:lnTo>
                  <a:pt x="20086" y="42352"/>
                </a:lnTo>
                <a:lnTo>
                  <a:pt x="16243" y="45379"/>
                </a:lnTo>
                <a:lnTo>
                  <a:pt x="12729" y="50255"/>
                </a:lnTo>
                <a:lnTo>
                  <a:pt x="9433" y="56363"/>
                </a:lnTo>
                <a:lnTo>
                  <a:pt x="6284" y="63293"/>
                </a:lnTo>
                <a:lnTo>
                  <a:pt x="4184" y="69817"/>
                </a:lnTo>
                <a:lnTo>
                  <a:pt x="2785" y="76073"/>
                </a:lnTo>
                <a:lnTo>
                  <a:pt x="1851" y="82147"/>
                </a:lnTo>
                <a:lnTo>
                  <a:pt x="1229" y="87150"/>
                </a:lnTo>
                <a:lnTo>
                  <a:pt x="814" y="91437"/>
                </a:lnTo>
                <a:lnTo>
                  <a:pt x="538" y="95248"/>
                </a:lnTo>
                <a:lnTo>
                  <a:pt x="231" y="102022"/>
                </a:lnTo>
                <a:lnTo>
                  <a:pt x="94" y="109160"/>
                </a:lnTo>
                <a:lnTo>
                  <a:pt x="0" y="130203"/>
                </a:lnTo>
                <a:lnTo>
                  <a:pt x="947" y="133474"/>
                </a:lnTo>
                <a:lnTo>
                  <a:pt x="4540" y="139650"/>
                </a:lnTo>
                <a:lnTo>
                  <a:pt x="6832" y="144534"/>
                </a:lnTo>
                <a:lnTo>
                  <a:pt x="9312" y="150649"/>
                </a:lnTo>
                <a:lnTo>
                  <a:pt x="11918" y="157582"/>
                </a:lnTo>
                <a:lnTo>
                  <a:pt x="13655" y="163157"/>
                </a:lnTo>
                <a:lnTo>
                  <a:pt x="14813" y="167826"/>
                </a:lnTo>
                <a:lnTo>
                  <a:pt x="15586" y="171892"/>
                </a:lnTo>
                <a:lnTo>
                  <a:pt x="17053" y="176507"/>
                </a:lnTo>
                <a:lnTo>
                  <a:pt x="18984" y="181489"/>
                </a:lnTo>
                <a:lnTo>
                  <a:pt x="21223" y="186715"/>
                </a:lnTo>
                <a:lnTo>
                  <a:pt x="23669" y="190199"/>
                </a:lnTo>
                <a:lnTo>
                  <a:pt x="26252" y="192522"/>
                </a:lnTo>
                <a:lnTo>
                  <a:pt x="31661" y="196055"/>
                </a:lnTo>
                <a:lnTo>
                  <a:pt x="37241" y="200800"/>
                </a:lnTo>
                <a:lnTo>
                  <a:pt x="40062" y="203399"/>
                </a:lnTo>
                <a:lnTo>
                  <a:pt x="45737" y="208827"/>
                </a:lnTo>
                <a:lnTo>
                  <a:pt x="51441" y="212560"/>
                </a:lnTo>
                <a:lnTo>
                  <a:pt x="59054" y="216954"/>
                </a:lnTo>
                <a:lnTo>
                  <a:pt x="67940" y="221788"/>
                </a:lnTo>
                <a:lnTo>
                  <a:pt x="77673" y="225012"/>
                </a:lnTo>
                <a:lnTo>
                  <a:pt x="87972" y="227160"/>
                </a:lnTo>
                <a:lnTo>
                  <a:pt x="98648" y="228592"/>
                </a:lnTo>
                <a:lnTo>
                  <a:pt x="108623" y="229547"/>
                </a:lnTo>
                <a:lnTo>
                  <a:pt x="118130" y="230184"/>
                </a:lnTo>
                <a:lnTo>
                  <a:pt x="127326" y="230608"/>
                </a:lnTo>
                <a:lnTo>
                  <a:pt x="134409" y="229939"/>
                </a:lnTo>
                <a:lnTo>
                  <a:pt x="140083" y="228540"/>
                </a:lnTo>
                <a:lnTo>
                  <a:pt x="144819" y="226655"/>
                </a:lnTo>
                <a:lnTo>
                  <a:pt x="148929" y="224446"/>
                </a:lnTo>
                <a:lnTo>
                  <a:pt x="152621" y="222020"/>
                </a:lnTo>
                <a:lnTo>
                  <a:pt x="156035" y="219451"/>
                </a:lnTo>
                <a:lnTo>
                  <a:pt x="159263" y="216785"/>
                </a:lnTo>
                <a:lnTo>
                  <a:pt x="162368" y="214056"/>
                </a:lnTo>
                <a:lnTo>
                  <a:pt x="165390" y="211284"/>
                </a:lnTo>
                <a:lnTo>
                  <a:pt x="168358" y="207531"/>
                </a:lnTo>
                <a:lnTo>
                  <a:pt x="171288" y="203124"/>
                </a:lnTo>
                <a:lnTo>
                  <a:pt x="174195" y="198281"/>
                </a:lnTo>
                <a:lnTo>
                  <a:pt x="176132" y="194099"/>
                </a:lnTo>
                <a:lnTo>
                  <a:pt x="178285" y="186914"/>
                </a:lnTo>
                <a:lnTo>
                  <a:pt x="179242" y="180545"/>
                </a:lnTo>
                <a:lnTo>
                  <a:pt x="179497" y="177513"/>
                </a:lnTo>
                <a:lnTo>
                  <a:pt x="178715" y="174540"/>
                </a:lnTo>
                <a:lnTo>
                  <a:pt x="175305" y="168695"/>
                </a:lnTo>
                <a:lnTo>
                  <a:pt x="172110" y="164851"/>
                </a:lnTo>
                <a:lnTo>
                  <a:pt x="168075" y="160383"/>
                </a:lnTo>
                <a:lnTo>
                  <a:pt x="163480" y="155499"/>
                </a:lnTo>
                <a:lnTo>
                  <a:pt x="157559" y="151291"/>
                </a:lnTo>
                <a:lnTo>
                  <a:pt x="150754" y="147533"/>
                </a:lnTo>
                <a:lnTo>
                  <a:pt x="143360" y="144075"/>
                </a:lnTo>
                <a:lnTo>
                  <a:pt x="137479" y="141770"/>
                </a:lnTo>
                <a:lnTo>
                  <a:pt x="132605" y="140233"/>
                </a:lnTo>
                <a:lnTo>
                  <a:pt x="128403" y="139209"/>
                </a:lnTo>
                <a:lnTo>
                  <a:pt x="123697" y="138526"/>
                </a:lnTo>
                <a:lnTo>
                  <a:pt x="118655" y="138071"/>
                </a:lnTo>
                <a:lnTo>
                  <a:pt x="94283" y="13716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1191"/>
          <p:cNvSpPr/>
          <p:nvPr/>
        </p:nvSpPr>
        <p:spPr>
          <a:xfrm>
            <a:off x="1485899" y="5186362"/>
            <a:ext cx="315664" cy="248604"/>
          </a:xfrm>
          <a:custGeom>
            <a:avLst/>
            <a:gdLst/>
            <a:ahLst/>
            <a:cxnLst/>
            <a:rect l="0" t="0" r="0" b="0"/>
            <a:pathLst>
              <a:path w="315664" h="248604">
                <a:moveTo>
                  <a:pt x="0" y="0"/>
                </a:moveTo>
                <a:lnTo>
                  <a:pt x="0" y="4551"/>
                </a:lnTo>
                <a:lnTo>
                  <a:pt x="953" y="5892"/>
                </a:lnTo>
                <a:lnTo>
                  <a:pt x="2540" y="6785"/>
                </a:lnTo>
                <a:lnTo>
                  <a:pt x="7381" y="8219"/>
                </a:lnTo>
                <a:lnTo>
                  <a:pt x="7779" y="9290"/>
                </a:lnTo>
                <a:lnTo>
                  <a:pt x="8220" y="13019"/>
                </a:lnTo>
                <a:lnTo>
                  <a:pt x="9290" y="14394"/>
                </a:lnTo>
                <a:lnTo>
                  <a:pt x="10956" y="15311"/>
                </a:lnTo>
                <a:lnTo>
                  <a:pt x="15347" y="16330"/>
                </a:lnTo>
                <a:lnTo>
                  <a:pt x="23174" y="16904"/>
                </a:lnTo>
                <a:lnTo>
                  <a:pt x="28715" y="17038"/>
                </a:lnTo>
                <a:lnTo>
                  <a:pt x="115545" y="17142"/>
                </a:lnTo>
                <a:lnTo>
                  <a:pt x="124655" y="16191"/>
                </a:lnTo>
                <a:lnTo>
                  <a:pt x="135491" y="14604"/>
                </a:lnTo>
                <a:lnTo>
                  <a:pt x="147478" y="12593"/>
                </a:lnTo>
                <a:lnTo>
                  <a:pt x="165946" y="11253"/>
                </a:lnTo>
                <a:lnTo>
                  <a:pt x="188736" y="10360"/>
                </a:lnTo>
                <a:lnTo>
                  <a:pt x="281077" y="8808"/>
                </a:lnTo>
                <a:lnTo>
                  <a:pt x="312052" y="8603"/>
                </a:lnTo>
                <a:lnTo>
                  <a:pt x="313762" y="9546"/>
                </a:lnTo>
                <a:lnTo>
                  <a:pt x="314902" y="11126"/>
                </a:lnTo>
                <a:lnTo>
                  <a:pt x="315663" y="13133"/>
                </a:lnTo>
                <a:lnTo>
                  <a:pt x="314264" y="15423"/>
                </a:lnTo>
                <a:lnTo>
                  <a:pt x="307631" y="20507"/>
                </a:lnTo>
                <a:lnTo>
                  <a:pt x="288635" y="33275"/>
                </a:lnTo>
                <a:lnTo>
                  <a:pt x="281959" y="38376"/>
                </a:lnTo>
                <a:lnTo>
                  <a:pt x="275603" y="43681"/>
                </a:lnTo>
                <a:lnTo>
                  <a:pt x="269460" y="49123"/>
                </a:lnTo>
                <a:lnTo>
                  <a:pt x="262508" y="57514"/>
                </a:lnTo>
                <a:lnTo>
                  <a:pt x="255015" y="67871"/>
                </a:lnTo>
                <a:lnTo>
                  <a:pt x="247163" y="79537"/>
                </a:lnTo>
                <a:lnTo>
                  <a:pt x="238118" y="90172"/>
                </a:lnTo>
                <a:lnTo>
                  <a:pt x="228278" y="100120"/>
                </a:lnTo>
                <a:lnTo>
                  <a:pt x="217908" y="109609"/>
                </a:lnTo>
                <a:lnTo>
                  <a:pt x="208137" y="119746"/>
                </a:lnTo>
                <a:lnTo>
                  <a:pt x="198766" y="130313"/>
                </a:lnTo>
                <a:lnTo>
                  <a:pt x="189661" y="141167"/>
                </a:lnTo>
                <a:lnTo>
                  <a:pt x="181686" y="149357"/>
                </a:lnTo>
                <a:lnTo>
                  <a:pt x="174464" y="155768"/>
                </a:lnTo>
                <a:lnTo>
                  <a:pt x="167744" y="160996"/>
                </a:lnTo>
                <a:lnTo>
                  <a:pt x="162312" y="166386"/>
                </a:lnTo>
                <a:lnTo>
                  <a:pt x="157738" y="171884"/>
                </a:lnTo>
                <a:lnTo>
                  <a:pt x="153736" y="177455"/>
                </a:lnTo>
                <a:lnTo>
                  <a:pt x="149164" y="183073"/>
                </a:lnTo>
                <a:lnTo>
                  <a:pt x="144210" y="188724"/>
                </a:lnTo>
                <a:lnTo>
                  <a:pt x="139003" y="194396"/>
                </a:lnTo>
                <a:lnTo>
                  <a:pt x="113470" y="220582"/>
                </a:lnTo>
                <a:lnTo>
                  <a:pt x="106127" y="227065"/>
                </a:lnTo>
                <a:lnTo>
                  <a:pt x="100279" y="231387"/>
                </a:lnTo>
                <a:lnTo>
                  <a:pt x="95428" y="234268"/>
                </a:lnTo>
                <a:lnTo>
                  <a:pt x="92194" y="237141"/>
                </a:lnTo>
                <a:lnTo>
                  <a:pt x="90038" y="240009"/>
                </a:lnTo>
                <a:lnTo>
                  <a:pt x="77153" y="24860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1192"/>
          <p:cNvSpPr/>
          <p:nvPr/>
        </p:nvSpPr>
        <p:spPr>
          <a:xfrm>
            <a:off x="1871662" y="5272087"/>
            <a:ext cx="248603" cy="17146"/>
          </a:xfrm>
          <a:custGeom>
            <a:avLst/>
            <a:gdLst/>
            <a:ahLst/>
            <a:cxnLst/>
            <a:rect l="0" t="0" r="0" b="0"/>
            <a:pathLst>
              <a:path w="248603" h="17146">
                <a:moveTo>
                  <a:pt x="0" y="17145"/>
                </a:moveTo>
                <a:lnTo>
                  <a:pt x="54837" y="17145"/>
                </a:lnTo>
                <a:lnTo>
                  <a:pt x="68943" y="16193"/>
                </a:lnTo>
                <a:lnTo>
                  <a:pt x="82157" y="14605"/>
                </a:lnTo>
                <a:lnTo>
                  <a:pt x="94776" y="12595"/>
                </a:lnTo>
                <a:lnTo>
                  <a:pt x="148943" y="5214"/>
                </a:lnTo>
                <a:lnTo>
                  <a:pt x="164066" y="3476"/>
                </a:lnTo>
                <a:lnTo>
                  <a:pt x="176052" y="2317"/>
                </a:lnTo>
                <a:lnTo>
                  <a:pt x="193498" y="1030"/>
                </a:lnTo>
                <a:lnTo>
                  <a:pt x="204427" y="458"/>
                </a:lnTo>
                <a:lnTo>
                  <a:pt x="217539" y="203"/>
                </a:lnTo>
                <a:lnTo>
                  <a:pt x="248602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1193"/>
          <p:cNvSpPr/>
          <p:nvPr/>
        </p:nvSpPr>
        <p:spPr>
          <a:xfrm>
            <a:off x="1974532" y="5186362"/>
            <a:ext cx="30657" cy="214314"/>
          </a:xfrm>
          <a:custGeom>
            <a:avLst/>
            <a:gdLst/>
            <a:ahLst/>
            <a:cxnLst/>
            <a:rect l="0" t="0" r="0" b="0"/>
            <a:pathLst>
              <a:path w="30657" h="214314">
                <a:moveTo>
                  <a:pt x="25718" y="0"/>
                </a:moveTo>
                <a:lnTo>
                  <a:pt x="25718" y="4551"/>
                </a:lnTo>
                <a:lnTo>
                  <a:pt x="26670" y="6844"/>
                </a:lnTo>
                <a:lnTo>
                  <a:pt x="28257" y="9325"/>
                </a:lnTo>
                <a:lnTo>
                  <a:pt x="30268" y="11932"/>
                </a:lnTo>
                <a:lnTo>
                  <a:pt x="30656" y="14622"/>
                </a:lnTo>
                <a:lnTo>
                  <a:pt x="29963" y="17368"/>
                </a:lnTo>
                <a:lnTo>
                  <a:pt x="26556" y="24068"/>
                </a:lnTo>
                <a:lnTo>
                  <a:pt x="24931" y="35093"/>
                </a:lnTo>
                <a:lnTo>
                  <a:pt x="21240" y="51157"/>
                </a:lnTo>
                <a:lnTo>
                  <a:pt x="19875" y="57917"/>
                </a:lnTo>
                <a:lnTo>
                  <a:pt x="18965" y="63377"/>
                </a:lnTo>
                <a:lnTo>
                  <a:pt x="18358" y="67968"/>
                </a:lnTo>
                <a:lnTo>
                  <a:pt x="17001" y="73888"/>
                </a:lnTo>
                <a:lnTo>
                  <a:pt x="15144" y="80691"/>
                </a:lnTo>
                <a:lnTo>
                  <a:pt x="12954" y="88084"/>
                </a:lnTo>
                <a:lnTo>
                  <a:pt x="11493" y="95871"/>
                </a:lnTo>
                <a:lnTo>
                  <a:pt x="10520" y="103918"/>
                </a:lnTo>
                <a:lnTo>
                  <a:pt x="9438" y="118576"/>
                </a:lnTo>
                <a:lnTo>
                  <a:pt x="8957" y="128265"/>
                </a:lnTo>
                <a:lnTo>
                  <a:pt x="7876" y="135993"/>
                </a:lnTo>
                <a:lnTo>
                  <a:pt x="2757" y="165813"/>
                </a:lnTo>
                <a:lnTo>
                  <a:pt x="1838" y="172454"/>
                </a:lnTo>
                <a:lnTo>
                  <a:pt x="1225" y="177834"/>
                </a:lnTo>
                <a:lnTo>
                  <a:pt x="817" y="182374"/>
                </a:lnTo>
                <a:lnTo>
                  <a:pt x="545" y="186353"/>
                </a:lnTo>
                <a:lnTo>
                  <a:pt x="363" y="189957"/>
                </a:lnTo>
                <a:lnTo>
                  <a:pt x="161" y="196503"/>
                </a:lnTo>
                <a:lnTo>
                  <a:pt x="0" y="21431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1194"/>
          <p:cNvSpPr/>
          <p:nvPr/>
        </p:nvSpPr>
        <p:spPr>
          <a:xfrm>
            <a:off x="2215686" y="5109210"/>
            <a:ext cx="67457" cy="282893"/>
          </a:xfrm>
          <a:custGeom>
            <a:avLst/>
            <a:gdLst/>
            <a:ahLst/>
            <a:cxnLst/>
            <a:rect l="0" t="0" r="0" b="0"/>
            <a:pathLst>
              <a:path w="67457" h="282893">
                <a:moveTo>
                  <a:pt x="67456" y="0"/>
                </a:moveTo>
                <a:lnTo>
                  <a:pt x="58355" y="13652"/>
                </a:lnTo>
                <a:lnTo>
                  <a:pt x="54721" y="19579"/>
                </a:lnTo>
                <a:lnTo>
                  <a:pt x="51346" y="25435"/>
                </a:lnTo>
                <a:lnTo>
                  <a:pt x="48143" y="31244"/>
                </a:lnTo>
                <a:lnTo>
                  <a:pt x="46008" y="37022"/>
                </a:lnTo>
                <a:lnTo>
                  <a:pt x="44585" y="42779"/>
                </a:lnTo>
                <a:lnTo>
                  <a:pt x="43636" y="48521"/>
                </a:lnTo>
                <a:lnTo>
                  <a:pt x="42051" y="54255"/>
                </a:lnTo>
                <a:lnTo>
                  <a:pt x="40042" y="59983"/>
                </a:lnTo>
                <a:lnTo>
                  <a:pt x="37750" y="65705"/>
                </a:lnTo>
                <a:lnTo>
                  <a:pt x="35269" y="71426"/>
                </a:lnTo>
                <a:lnTo>
                  <a:pt x="29973" y="82862"/>
                </a:lnTo>
                <a:lnTo>
                  <a:pt x="27228" y="91436"/>
                </a:lnTo>
                <a:lnTo>
                  <a:pt x="24445" y="101915"/>
                </a:lnTo>
                <a:lnTo>
                  <a:pt x="21637" y="113663"/>
                </a:lnTo>
                <a:lnTo>
                  <a:pt x="19765" y="124353"/>
                </a:lnTo>
                <a:lnTo>
                  <a:pt x="18517" y="134337"/>
                </a:lnTo>
                <a:lnTo>
                  <a:pt x="17685" y="143850"/>
                </a:lnTo>
                <a:lnTo>
                  <a:pt x="15225" y="159718"/>
                </a:lnTo>
                <a:lnTo>
                  <a:pt x="4567" y="218985"/>
                </a:lnTo>
                <a:lnTo>
                  <a:pt x="2670" y="230762"/>
                </a:lnTo>
                <a:lnTo>
                  <a:pt x="1405" y="239567"/>
                </a:lnTo>
                <a:lnTo>
                  <a:pt x="562" y="248293"/>
                </a:lnTo>
                <a:lnTo>
                  <a:pt x="0" y="256969"/>
                </a:lnTo>
                <a:lnTo>
                  <a:pt x="7448" y="28289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1195"/>
          <p:cNvSpPr/>
          <p:nvPr/>
        </p:nvSpPr>
        <p:spPr>
          <a:xfrm>
            <a:off x="2386171" y="5092418"/>
            <a:ext cx="179449" cy="265380"/>
          </a:xfrm>
          <a:custGeom>
            <a:avLst/>
            <a:gdLst/>
            <a:ahLst/>
            <a:cxnLst/>
            <a:rect l="0" t="0" r="0" b="0"/>
            <a:pathLst>
              <a:path w="179449" h="265380">
                <a:moveTo>
                  <a:pt x="137001" y="8219"/>
                </a:moveTo>
                <a:lnTo>
                  <a:pt x="132450" y="3669"/>
                </a:lnTo>
                <a:lnTo>
                  <a:pt x="130157" y="2327"/>
                </a:lnTo>
                <a:lnTo>
                  <a:pt x="125069" y="838"/>
                </a:lnTo>
                <a:lnTo>
                  <a:pt x="119633" y="176"/>
                </a:lnTo>
                <a:lnTo>
                  <a:pt x="116850" y="0"/>
                </a:lnTo>
                <a:lnTo>
                  <a:pt x="112137" y="1787"/>
                </a:lnTo>
                <a:lnTo>
                  <a:pt x="106138" y="4884"/>
                </a:lnTo>
                <a:lnTo>
                  <a:pt x="99280" y="8853"/>
                </a:lnTo>
                <a:lnTo>
                  <a:pt x="93756" y="12451"/>
                </a:lnTo>
                <a:lnTo>
                  <a:pt x="89121" y="15803"/>
                </a:lnTo>
                <a:lnTo>
                  <a:pt x="85079" y="18990"/>
                </a:lnTo>
                <a:lnTo>
                  <a:pt x="80479" y="22067"/>
                </a:lnTo>
                <a:lnTo>
                  <a:pt x="75507" y="25071"/>
                </a:lnTo>
                <a:lnTo>
                  <a:pt x="70287" y="28026"/>
                </a:lnTo>
                <a:lnTo>
                  <a:pt x="64903" y="32854"/>
                </a:lnTo>
                <a:lnTo>
                  <a:pt x="59408" y="38930"/>
                </a:lnTo>
                <a:lnTo>
                  <a:pt x="53840" y="45838"/>
                </a:lnTo>
                <a:lnTo>
                  <a:pt x="49175" y="52348"/>
                </a:lnTo>
                <a:lnTo>
                  <a:pt x="45113" y="58593"/>
                </a:lnTo>
                <a:lnTo>
                  <a:pt x="41452" y="64662"/>
                </a:lnTo>
                <a:lnTo>
                  <a:pt x="37107" y="70613"/>
                </a:lnTo>
                <a:lnTo>
                  <a:pt x="32305" y="76485"/>
                </a:lnTo>
                <a:lnTo>
                  <a:pt x="27199" y="82305"/>
                </a:lnTo>
                <a:lnTo>
                  <a:pt x="22842" y="88090"/>
                </a:lnTo>
                <a:lnTo>
                  <a:pt x="18985" y="93851"/>
                </a:lnTo>
                <a:lnTo>
                  <a:pt x="15461" y="99597"/>
                </a:lnTo>
                <a:lnTo>
                  <a:pt x="12159" y="105332"/>
                </a:lnTo>
                <a:lnTo>
                  <a:pt x="5951" y="116786"/>
                </a:lnTo>
                <a:lnTo>
                  <a:pt x="3914" y="122507"/>
                </a:lnTo>
                <a:lnTo>
                  <a:pt x="2557" y="128226"/>
                </a:lnTo>
                <a:lnTo>
                  <a:pt x="1651" y="133944"/>
                </a:lnTo>
                <a:lnTo>
                  <a:pt x="1048" y="141566"/>
                </a:lnTo>
                <a:lnTo>
                  <a:pt x="646" y="150457"/>
                </a:lnTo>
                <a:lnTo>
                  <a:pt x="0" y="178449"/>
                </a:lnTo>
                <a:lnTo>
                  <a:pt x="899" y="186476"/>
                </a:lnTo>
                <a:lnTo>
                  <a:pt x="2451" y="196590"/>
                </a:lnTo>
                <a:lnTo>
                  <a:pt x="4439" y="208094"/>
                </a:lnTo>
                <a:lnTo>
                  <a:pt x="7669" y="217669"/>
                </a:lnTo>
                <a:lnTo>
                  <a:pt x="11727" y="225958"/>
                </a:lnTo>
                <a:lnTo>
                  <a:pt x="16337" y="233388"/>
                </a:lnTo>
                <a:lnTo>
                  <a:pt x="20364" y="239294"/>
                </a:lnTo>
                <a:lnTo>
                  <a:pt x="24000" y="244184"/>
                </a:lnTo>
                <a:lnTo>
                  <a:pt x="27377" y="248397"/>
                </a:lnTo>
                <a:lnTo>
                  <a:pt x="30581" y="252158"/>
                </a:lnTo>
                <a:lnTo>
                  <a:pt x="33669" y="255617"/>
                </a:lnTo>
                <a:lnTo>
                  <a:pt x="36681" y="258876"/>
                </a:lnTo>
                <a:lnTo>
                  <a:pt x="39641" y="261049"/>
                </a:lnTo>
                <a:lnTo>
                  <a:pt x="42567" y="262497"/>
                </a:lnTo>
                <a:lnTo>
                  <a:pt x="45470" y="263463"/>
                </a:lnTo>
                <a:lnTo>
                  <a:pt x="48358" y="264106"/>
                </a:lnTo>
                <a:lnTo>
                  <a:pt x="51235" y="264536"/>
                </a:lnTo>
                <a:lnTo>
                  <a:pt x="54106" y="264822"/>
                </a:lnTo>
                <a:lnTo>
                  <a:pt x="56973" y="265013"/>
                </a:lnTo>
                <a:lnTo>
                  <a:pt x="59836" y="265140"/>
                </a:lnTo>
                <a:lnTo>
                  <a:pt x="62698" y="265225"/>
                </a:lnTo>
                <a:lnTo>
                  <a:pt x="87231" y="265379"/>
                </a:lnTo>
                <a:lnTo>
                  <a:pt x="90486" y="264432"/>
                </a:lnTo>
                <a:lnTo>
                  <a:pt x="93609" y="262848"/>
                </a:lnTo>
                <a:lnTo>
                  <a:pt x="96643" y="260839"/>
                </a:lnTo>
                <a:lnTo>
                  <a:pt x="100571" y="258547"/>
                </a:lnTo>
                <a:lnTo>
                  <a:pt x="105094" y="256067"/>
                </a:lnTo>
                <a:lnTo>
                  <a:pt x="110015" y="253461"/>
                </a:lnTo>
                <a:lnTo>
                  <a:pt x="114248" y="250772"/>
                </a:lnTo>
                <a:lnTo>
                  <a:pt x="118022" y="248026"/>
                </a:lnTo>
                <a:lnTo>
                  <a:pt x="121491" y="245243"/>
                </a:lnTo>
                <a:lnTo>
                  <a:pt x="124756" y="242435"/>
                </a:lnTo>
                <a:lnTo>
                  <a:pt x="127885" y="239610"/>
                </a:lnTo>
                <a:lnTo>
                  <a:pt x="130924" y="236775"/>
                </a:lnTo>
                <a:lnTo>
                  <a:pt x="148853" y="219132"/>
                </a:lnTo>
                <a:lnTo>
                  <a:pt x="154427" y="212645"/>
                </a:lnTo>
                <a:lnTo>
                  <a:pt x="159096" y="206416"/>
                </a:lnTo>
                <a:lnTo>
                  <a:pt x="163161" y="200358"/>
                </a:lnTo>
                <a:lnTo>
                  <a:pt x="165871" y="194414"/>
                </a:lnTo>
                <a:lnTo>
                  <a:pt x="167677" y="188547"/>
                </a:lnTo>
                <a:lnTo>
                  <a:pt x="168882" y="182730"/>
                </a:lnTo>
                <a:lnTo>
                  <a:pt x="170638" y="176947"/>
                </a:lnTo>
                <a:lnTo>
                  <a:pt x="172760" y="171187"/>
                </a:lnTo>
                <a:lnTo>
                  <a:pt x="175128" y="165442"/>
                </a:lnTo>
                <a:lnTo>
                  <a:pt x="176707" y="156849"/>
                </a:lnTo>
                <a:lnTo>
                  <a:pt x="177759" y="146359"/>
                </a:lnTo>
                <a:lnTo>
                  <a:pt x="178460" y="134602"/>
                </a:lnTo>
                <a:lnTo>
                  <a:pt x="179240" y="113919"/>
                </a:lnTo>
                <a:lnTo>
                  <a:pt x="179448" y="104403"/>
                </a:lnTo>
                <a:lnTo>
                  <a:pt x="178634" y="96154"/>
                </a:lnTo>
                <a:lnTo>
                  <a:pt x="177139" y="88750"/>
                </a:lnTo>
                <a:lnTo>
                  <a:pt x="175189" y="81909"/>
                </a:lnTo>
                <a:lnTo>
                  <a:pt x="171985" y="75443"/>
                </a:lnTo>
                <a:lnTo>
                  <a:pt x="167944" y="69228"/>
                </a:lnTo>
                <a:lnTo>
                  <a:pt x="163344" y="63179"/>
                </a:lnTo>
                <a:lnTo>
                  <a:pt x="159326" y="58194"/>
                </a:lnTo>
                <a:lnTo>
                  <a:pt x="155694" y="53918"/>
                </a:lnTo>
                <a:lnTo>
                  <a:pt x="152321" y="50115"/>
                </a:lnTo>
                <a:lnTo>
                  <a:pt x="146032" y="43349"/>
                </a:lnTo>
                <a:lnTo>
                  <a:pt x="137137" y="34186"/>
                </a:lnTo>
                <a:lnTo>
                  <a:pt x="134234" y="31245"/>
                </a:lnTo>
                <a:lnTo>
                  <a:pt x="131347" y="29285"/>
                </a:lnTo>
                <a:lnTo>
                  <a:pt x="128469" y="27978"/>
                </a:lnTo>
                <a:lnTo>
                  <a:pt x="125598" y="27107"/>
                </a:lnTo>
                <a:lnTo>
                  <a:pt x="122731" y="26526"/>
                </a:lnTo>
                <a:lnTo>
                  <a:pt x="119868" y="26138"/>
                </a:lnTo>
                <a:lnTo>
                  <a:pt x="113827" y="25594"/>
                </a:lnTo>
                <a:lnTo>
                  <a:pt x="102711" y="33936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1196"/>
          <p:cNvSpPr/>
          <p:nvPr/>
        </p:nvSpPr>
        <p:spPr>
          <a:xfrm>
            <a:off x="2720339" y="5212079"/>
            <a:ext cx="8574" cy="8574"/>
          </a:xfrm>
          <a:custGeom>
            <a:avLst/>
            <a:gdLst/>
            <a:ahLst/>
            <a:cxnLst/>
            <a:rect l="0" t="0" r="0" b="0"/>
            <a:pathLst>
              <a:path w="8574" h="8574">
                <a:moveTo>
                  <a:pt x="8573" y="8573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1197"/>
          <p:cNvSpPr/>
          <p:nvPr/>
        </p:nvSpPr>
        <p:spPr>
          <a:xfrm>
            <a:off x="2840354" y="5049202"/>
            <a:ext cx="308611" cy="377191"/>
          </a:xfrm>
          <a:custGeom>
            <a:avLst/>
            <a:gdLst/>
            <a:ahLst/>
            <a:cxnLst/>
            <a:rect l="0" t="0" r="0" b="0"/>
            <a:pathLst>
              <a:path w="308611" h="377191">
                <a:moveTo>
                  <a:pt x="0" y="0"/>
                </a:moveTo>
                <a:lnTo>
                  <a:pt x="13653" y="4551"/>
                </a:lnTo>
                <a:lnTo>
                  <a:pt x="24342" y="6844"/>
                </a:lnTo>
                <a:lnTo>
                  <a:pt x="38136" y="9325"/>
                </a:lnTo>
                <a:lnTo>
                  <a:pt x="53999" y="11932"/>
                </a:lnTo>
                <a:lnTo>
                  <a:pt x="71242" y="18432"/>
                </a:lnTo>
                <a:lnTo>
                  <a:pt x="89405" y="27528"/>
                </a:lnTo>
                <a:lnTo>
                  <a:pt x="108181" y="38354"/>
                </a:lnTo>
                <a:lnTo>
                  <a:pt x="117841" y="58907"/>
                </a:lnTo>
                <a:lnTo>
                  <a:pt x="121423" y="85944"/>
                </a:lnTo>
                <a:lnTo>
                  <a:pt x="120954" y="117304"/>
                </a:lnTo>
                <a:lnTo>
                  <a:pt x="111116" y="154402"/>
                </a:lnTo>
                <a:lnTo>
                  <a:pt x="95033" y="195327"/>
                </a:lnTo>
                <a:lnTo>
                  <a:pt x="74785" y="238804"/>
                </a:lnTo>
                <a:lnTo>
                  <a:pt x="67002" y="271597"/>
                </a:lnTo>
                <a:lnTo>
                  <a:pt x="67528" y="297270"/>
                </a:lnTo>
                <a:lnTo>
                  <a:pt x="73594" y="318195"/>
                </a:lnTo>
                <a:lnTo>
                  <a:pt x="89068" y="330240"/>
                </a:lnTo>
                <a:lnTo>
                  <a:pt x="110814" y="336365"/>
                </a:lnTo>
                <a:lnTo>
                  <a:pt x="136741" y="338544"/>
                </a:lnTo>
                <a:lnTo>
                  <a:pt x="163551" y="341901"/>
                </a:lnTo>
                <a:lnTo>
                  <a:pt x="190949" y="346044"/>
                </a:lnTo>
                <a:lnTo>
                  <a:pt x="218740" y="350711"/>
                </a:lnTo>
                <a:lnTo>
                  <a:pt x="241077" y="355727"/>
                </a:lnTo>
                <a:lnTo>
                  <a:pt x="259778" y="360977"/>
                </a:lnTo>
                <a:lnTo>
                  <a:pt x="308610" y="37719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1198"/>
          <p:cNvSpPr/>
          <p:nvPr/>
        </p:nvSpPr>
        <p:spPr>
          <a:xfrm>
            <a:off x="3166110" y="5161136"/>
            <a:ext cx="240030" cy="33800"/>
          </a:xfrm>
          <a:custGeom>
            <a:avLst/>
            <a:gdLst/>
            <a:ahLst/>
            <a:cxnLst/>
            <a:rect l="0" t="0" r="0" b="0"/>
            <a:pathLst>
              <a:path w="240030" h="33800">
                <a:moveTo>
                  <a:pt x="0" y="33799"/>
                </a:moveTo>
                <a:lnTo>
                  <a:pt x="11931" y="33799"/>
                </a:lnTo>
                <a:lnTo>
                  <a:pt x="14622" y="32846"/>
                </a:lnTo>
                <a:lnTo>
                  <a:pt x="17368" y="31259"/>
                </a:lnTo>
                <a:lnTo>
                  <a:pt x="20150" y="29248"/>
                </a:lnTo>
                <a:lnTo>
                  <a:pt x="24864" y="27907"/>
                </a:lnTo>
                <a:lnTo>
                  <a:pt x="30863" y="27013"/>
                </a:lnTo>
                <a:lnTo>
                  <a:pt x="37720" y="26417"/>
                </a:lnTo>
                <a:lnTo>
                  <a:pt x="47054" y="25068"/>
                </a:lnTo>
                <a:lnTo>
                  <a:pt x="70125" y="21028"/>
                </a:lnTo>
                <a:lnTo>
                  <a:pt x="81992" y="18618"/>
                </a:lnTo>
                <a:lnTo>
                  <a:pt x="144453" y="5106"/>
                </a:lnTo>
                <a:lnTo>
                  <a:pt x="155357" y="3240"/>
                </a:lnTo>
                <a:lnTo>
                  <a:pt x="164531" y="1996"/>
                </a:lnTo>
                <a:lnTo>
                  <a:pt x="172552" y="1167"/>
                </a:lnTo>
                <a:lnTo>
                  <a:pt x="180757" y="614"/>
                </a:lnTo>
                <a:lnTo>
                  <a:pt x="189084" y="246"/>
                </a:lnTo>
                <a:lnTo>
                  <a:pt x="197494" y="0"/>
                </a:lnTo>
                <a:lnTo>
                  <a:pt x="205005" y="789"/>
                </a:lnTo>
                <a:lnTo>
                  <a:pt x="211917" y="2267"/>
                </a:lnTo>
                <a:lnTo>
                  <a:pt x="218431" y="4205"/>
                </a:lnTo>
                <a:lnTo>
                  <a:pt x="223725" y="5497"/>
                </a:lnTo>
                <a:lnTo>
                  <a:pt x="228208" y="6359"/>
                </a:lnTo>
                <a:lnTo>
                  <a:pt x="240029" y="8081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1199"/>
          <p:cNvSpPr/>
          <p:nvPr/>
        </p:nvSpPr>
        <p:spPr>
          <a:xfrm>
            <a:off x="3457575" y="4954904"/>
            <a:ext cx="111443" cy="385764"/>
          </a:xfrm>
          <a:custGeom>
            <a:avLst/>
            <a:gdLst/>
            <a:ahLst/>
            <a:cxnLst/>
            <a:rect l="0" t="0" r="0" b="0"/>
            <a:pathLst>
              <a:path w="111443" h="385764">
                <a:moveTo>
                  <a:pt x="111442" y="0"/>
                </a:moveTo>
                <a:lnTo>
                  <a:pt x="106503" y="0"/>
                </a:lnTo>
                <a:lnTo>
                  <a:pt x="111369" y="0"/>
                </a:lnTo>
                <a:lnTo>
                  <a:pt x="106869" y="9103"/>
                </a:lnTo>
                <a:lnTo>
                  <a:pt x="103631" y="18451"/>
                </a:lnTo>
                <a:lnTo>
                  <a:pt x="94953" y="46618"/>
                </a:lnTo>
                <a:lnTo>
                  <a:pt x="82206" y="94062"/>
                </a:lnTo>
                <a:lnTo>
                  <a:pt x="67016" y="151343"/>
                </a:lnTo>
                <a:lnTo>
                  <a:pt x="43351" y="236189"/>
                </a:lnTo>
                <a:lnTo>
                  <a:pt x="30062" y="289758"/>
                </a:lnTo>
                <a:lnTo>
                  <a:pt x="23851" y="311283"/>
                </a:lnTo>
                <a:lnTo>
                  <a:pt x="17806" y="329442"/>
                </a:lnTo>
                <a:lnTo>
                  <a:pt x="463" y="375948"/>
                </a:lnTo>
                <a:lnTo>
                  <a:pt x="0" y="38576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1200"/>
          <p:cNvSpPr/>
          <p:nvPr/>
        </p:nvSpPr>
        <p:spPr>
          <a:xfrm>
            <a:off x="3657693" y="4886325"/>
            <a:ext cx="236533" cy="419506"/>
          </a:xfrm>
          <a:custGeom>
            <a:avLst/>
            <a:gdLst/>
            <a:ahLst/>
            <a:cxnLst/>
            <a:rect l="0" t="0" r="0" b="0"/>
            <a:pathLst>
              <a:path w="236533" h="419506">
                <a:moveTo>
                  <a:pt x="194216" y="0"/>
                </a:moveTo>
                <a:lnTo>
                  <a:pt x="153139" y="0"/>
                </a:lnTo>
                <a:lnTo>
                  <a:pt x="149607" y="2540"/>
                </a:lnTo>
                <a:lnTo>
                  <a:pt x="142264" y="9325"/>
                </a:lnTo>
                <a:lnTo>
                  <a:pt x="117597" y="33803"/>
                </a:lnTo>
                <a:lnTo>
                  <a:pt x="110752" y="41585"/>
                </a:lnTo>
                <a:lnTo>
                  <a:pt x="105236" y="48678"/>
                </a:lnTo>
                <a:lnTo>
                  <a:pt x="100606" y="55312"/>
                </a:lnTo>
                <a:lnTo>
                  <a:pt x="95462" y="65223"/>
                </a:lnTo>
                <a:lnTo>
                  <a:pt x="92223" y="72803"/>
                </a:lnTo>
                <a:lnTo>
                  <a:pt x="85045" y="83378"/>
                </a:lnTo>
                <a:lnTo>
                  <a:pt x="79656" y="92937"/>
                </a:lnTo>
                <a:lnTo>
                  <a:pt x="71267" y="109029"/>
                </a:lnTo>
                <a:lnTo>
                  <a:pt x="67483" y="115548"/>
                </a:lnTo>
                <a:lnTo>
                  <a:pt x="54007" y="137424"/>
                </a:lnTo>
                <a:lnTo>
                  <a:pt x="46811" y="150294"/>
                </a:lnTo>
                <a:lnTo>
                  <a:pt x="42606" y="159251"/>
                </a:lnTo>
                <a:lnTo>
                  <a:pt x="24710" y="200225"/>
                </a:lnTo>
                <a:lnTo>
                  <a:pt x="21205" y="207779"/>
                </a:lnTo>
                <a:lnTo>
                  <a:pt x="16963" y="220434"/>
                </a:lnTo>
                <a:lnTo>
                  <a:pt x="12230" y="236491"/>
                </a:lnTo>
                <a:lnTo>
                  <a:pt x="7170" y="254815"/>
                </a:lnTo>
                <a:lnTo>
                  <a:pt x="3796" y="268937"/>
                </a:lnTo>
                <a:lnTo>
                  <a:pt x="1547" y="280256"/>
                </a:lnTo>
                <a:lnTo>
                  <a:pt x="48" y="289707"/>
                </a:lnTo>
                <a:lnTo>
                  <a:pt x="0" y="297913"/>
                </a:lnTo>
                <a:lnTo>
                  <a:pt x="922" y="305289"/>
                </a:lnTo>
                <a:lnTo>
                  <a:pt x="2489" y="312110"/>
                </a:lnTo>
                <a:lnTo>
                  <a:pt x="3533" y="319516"/>
                </a:lnTo>
                <a:lnTo>
                  <a:pt x="4229" y="327311"/>
                </a:lnTo>
                <a:lnTo>
                  <a:pt x="4693" y="335365"/>
                </a:lnTo>
                <a:lnTo>
                  <a:pt x="5209" y="349393"/>
                </a:lnTo>
                <a:lnTo>
                  <a:pt x="6391" y="361978"/>
                </a:lnTo>
                <a:lnTo>
                  <a:pt x="10091" y="373922"/>
                </a:lnTo>
                <a:lnTo>
                  <a:pt x="14316" y="379773"/>
                </a:lnTo>
                <a:lnTo>
                  <a:pt x="19990" y="385579"/>
                </a:lnTo>
                <a:lnTo>
                  <a:pt x="26631" y="391355"/>
                </a:lnTo>
                <a:lnTo>
                  <a:pt x="32963" y="396159"/>
                </a:lnTo>
                <a:lnTo>
                  <a:pt x="39089" y="400313"/>
                </a:lnTo>
                <a:lnTo>
                  <a:pt x="45078" y="404036"/>
                </a:lnTo>
                <a:lnTo>
                  <a:pt x="50023" y="407469"/>
                </a:lnTo>
                <a:lnTo>
                  <a:pt x="54273" y="410711"/>
                </a:lnTo>
                <a:lnTo>
                  <a:pt x="58058" y="413825"/>
                </a:lnTo>
                <a:lnTo>
                  <a:pt x="63439" y="415901"/>
                </a:lnTo>
                <a:lnTo>
                  <a:pt x="69884" y="417285"/>
                </a:lnTo>
                <a:lnTo>
                  <a:pt x="77038" y="418207"/>
                </a:lnTo>
                <a:lnTo>
                  <a:pt x="83713" y="418822"/>
                </a:lnTo>
                <a:lnTo>
                  <a:pt x="90067" y="419232"/>
                </a:lnTo>
                <a:lnTo>
                  <a:pt x="96209" y="419505"/>
                </a:lnTo>
                <a:lnTo>
                  <a:pt x="102208" y="418735"/>
                </a:lnTo>
                <a:lnTo>
                  <a:pt x="108113" y="417269"/>
                </a:lnTo>
                <a:lnTo>
                  <a:pt x="113954" y="415339"/>
                </a:lnTo>
                <a:lnTo>
                  <a:pt x="119753" y="413100"/>
                </a:lnTo>
                <a:lnTo>
                  <a:pt x="125524" y="410655"/>
                </a:lnTo>
                <a:lnTo>
                  <a:pt x="131277" y="408072"/>
                </a:lnTo>
                <a:lnTo>
                  <a:pt x="137969" y="405398"/>
                </a:lnTo>
                <a:lnTo>
                  <a:pt x="153025" y="399887"/>
                </a:lnTo>
                <a:lnTo>
                  <a:pt x="160088" y="396132"/>
                </a:lnTo>
                <a:lnTo>
                  <a:pt x="166702" y="391722"/>
                </a:lnTo>
                <a:lnTo>
                  <a:pt x="173016" y="386878"/>
                </a:lnTo>
                <a:lnTo>
                  <a:pt x="179130" y="382696"/>
                </a:lnTo>
                <a:lnTo>
                  <a:pt x="185111" y="378955"/>
                </a:lnTo>
                <a:lnTo>
                  <a:pt x="191004" y="375510"/>
                </a:lnTo>
                <a:lnTo>
                  <a:pt x="196837" y="371307"/>
                </a:lnTo>
                <a:lnTo>
                  <a:pt x="202631" y="366601"/>
                </a:lnTo>
                <a:lnTo>
                  <a:pt x="208399" y="361558"/>
                </a:lnTo>
                <a:lnTo>
                  <a:pt x="213197" y="355338"/>
                </a:lnTo>
                <a:lnTo>
                  <a:pt x="217347" y="348335"/>
                </a:lnTo>
                <a:lnTo>
                  <a:pt x="221067" y="340808"/>
                </a:lnTo>
                <a:lnTo>
                  <a:pt x="227740" y="329905"/>
                </a:lnTo>
                <a:lnTo>
                  <a:pt x="230853" y="325664"/>
                </a:lnTo>
                <a:lnTo>
                  <a:pt x="234312" y="315872"/>
                </a:lnTo>
                <a:lnTo>
                  <a:pt x="235849" y="305170"/>
                </a:lnTo>
                <a:lnTo>
                  <a:pt x="236532" y="294063"/>
                </a:lnTo>
                <a:lnTo>
                  <a:pt x="234296" y="282777"/>
                </a:lnTo>
                <a:lnTo>
                  <a:pt x="232366" y="277100"/>
                </a:lnTo>
                <a:lnTo>
                  <a:pt x="229175" y="272364"/>
                </a:lnTo>
                <a:lnTo>
                  <a:pt x="225142" y="268253"/>
                </a:lnTo>
                <a:lnTo>
                  <a:pt x="220549" y="264560"/>
                </a:lnTo>
                <a:lnTo>
                  <a:pt x="215581" y="261146"/>
                </a:lnTo>
                <a:lnTo>
                  <a:pt x="210365" y="257917"/>
                </a:lnTo>
                <a:lnTo>
                  <a:pt x="204982" y="254812"/>
                </a:lnTo>
                <a:lnTo>
                  <a:pt x="199489" y="252742"/>
                </a:lnTo>
                <a:lnTo>
                  <a:pt x="193921" y="251362"/>
                </a:lnTo>
                <a:lnTo>
                  <a:pt x="188305" y="250442"/>
                </a:lnTo>
                <a:lnTo>
                  <a:pt x="181702" y="248876"/>
                </a:lnTo>
                <a:lnTo>
                  <a:pt x="174444" y="246880"/>
                </a:lnTo>
                <a:lnTo>
                  <a:pt x="166748" y="244596"/>
                </a:lnTo>
                <a:lnTo>
                  <a:pt x="158758" y="244026"/>
                </a:lnTo>
                <a:lnTo>
                  <a:pt x="150575" y="244599"/>
                </a:lnTo>
                <a:lnTo>
                  <a:pt x="142263" y="245934"/>
                </a:lnTo>
                <a:lnTo>
                  <a:pt x="133863" y="246823"/>
                </a:lnTo>
                <a:lnTo>
                  <a:pt x="125406" y="247417"/>
                </a:lnTo>
                <a:lnTo>
                  <a:pt x="109342" y="248075"/>
                </a:lnTo>
                <a:lnTo>
                  <a:pt x="82774" y="248602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1201"/>
          <p:cNvSpPr/>
          <p:nvPr/>
        </p:nvSpPr>
        <p:spPr>
          <a:xfrm>
            <a:off x="1494472" y="5521043"/>
            <a:ext cx="221471" cy="385410"/>
          </a:xfrm>
          <a:custGeom>
            <a:avLst/>
            <a:gdLst/>
            <a:ahLst/>
            <a:cxnLst/>
            <a:rect l="0" t="0" r="0" b="0"/>
            <a:pathLst>
              <a:path w="221471" h="385410">
                <a:moveTo>
                  <a:pt x="25717" y="8219"/>
                </a:moveTo>
                <a:lnTo>
                  <a:pt x="20778" y="8219"/>
                </a:lnTo>
                <a:lnTo>
                  <a:pt x="22887" y="8219"/>
                </a:lnTo>
                <a:lnTo>
                  <a:pt x="26688" y="7267"/>
                </a:lnTo>
                <a:lnTo>
                  <a:pt x="32080" y="5679"/>
                </a:lnTo>
                <a:lnTo>
                  <a:pt x="38531" y="3669"/>
                </a:lnTo>
                <a:lnTo>
                  <a:pt x="45690" y="2327"/>
                </a:lnTo>
                <a:lnTo>
                  <a:pt x="53320" y="1434"/>
                </a:lnTo>
                <a:lnTo>
                  <a:pt x="61264" y="838"/>
                </a:lnTo>
                <a:lnTo>
                  <a:pt x="71323" y="441"/>
                </a:lnTo>
                <a:lnTo>
                  <a:pt x="95199" y="0"/>
                </a:lnTo>
                <a:lnTo>
                  <a:pt x="104423" y="834"/>
                </a:lnTo>
                <a:lnTo>
                  <a:pt x="111526" y="2344"/>
                </a:lnTo>
                <a:lnTo>
                  <a:pt x="117213" y="4302"/>
                </a:lnTo>
                <a:lnTo>
                  <a:pt x="122909" y="5608"/>
                </a:lnTo>
                <a:lnTo>
                  <a:pt x="128612" y="6478"/>
                </a:lnTo>
                <a:lnTo>
                  <a:pt x="134319" y="7059"/>
                </a:lnTo>
                <a:lnTo>
                  <a:pt x="140029" y="7445"/>
                </a:lnTo>
                <a:lnTo>
                  <a:pt x="145740" y="7703"/>
                </a:lnTo>
                <a:lnTo>
                  <a:pt x="157166" y="7990"/>
                </a:lnTo>
                <a:lnTo>
                  <a:pt x="168594" y="8117"/>
                </a:lnTo>
                <a:lnTo>
                  <a:pt x="175261" y="9104"/>
                </a:lnTo>
                <a:lnTo>
                  <a:pt x="182563" y="10714"/>
                </a:lnTo>
                <a:lnTo>
                  <a:pt x="190289" y="12740"/>
                </a:lnTo>
                <a:lnTo>
                  <a:pt x="196392" y="15043"/>
                </a:lnTo>
                <a:lnTo>
                  <a:pt x="201413" y="17531"/>
                </a:lnTo>
                <a:lnTo>
                  <a:pt x="211764" y="23817"/>
                </a:lnTo>
                <a:lnTo>
                  <a:pt x="215720" y="24677"/>
                </a:lnTo>
                <a:lnTo>
                  <a:pt x="218108" y="24906"/>
                </a:lnTo>
                <a:lnTo>
                  <a:pt x="219701" y="26011"/>
                </a:lnTo>
                <a:lnTo>
                  <a:pt x="220762" y="27700"/>
                </a:lnTo>
                <a:lnTo>
                  <a:pt x="221470" y="29779"/>
                </a:lnTo>
                <a:lnTo>
                  <a:pt x="220989" y="32118"/>
                </a:lnTo>
                <a:lnTo>
                  <a:pt x="217915" y="37256"/>
                </a:lnTo>
                <a:lnTo>
                  <a:pt x="214809" y="40912"/>
                </a:lnTo>
                <a:lnTo>
                  <a:pt x="210833" y="45254"/>
                </a:lnTo>
                <a:lnTo>
                  <a:pt x="206278" y="50054"/>
                </a:lnTo>
                <a:lnTo>
                  <a:pt x="199431" y="58016"/>
                </a:lnTo>
                <a:lnTo>
                  <a:pt x="181664" y="79564"/>
                </a:lnTo>
                <a:lnTo>
                  <a:pt x="174449" y="89120"/>
                </a:lnTo>
                <a:lnTo>
                  <a:pt x="168687" y="97395"/>
                </a:lnTo>
                <a:lnTo>
                  <a:pt x="148044" y="128916"/>
                </a:lnTo>
                <a:lnTo>
                  <a:pt x="142511" y="136308"/>
                </a:lnTo>
                <a:lnTo>
                  <a:pt x="136917" y="143142"/>
                </a:lnTo>
                <a:lnTo>
                  <a:pt x="131283" y="149603"/>
                </a:lnTo>
                <a:lnTo>
                  <a:pt x="124670" y="156768"/>
                </a:lnTo>
                <a:lnTo>
                  <a:pt x="109701" y="172348"/>
                </a:lnTo>
                <a:lnTo>
                  <a:pt x="103614" y="180504"/>
                </a:lnTo>
                <a:lnTo>
                  <a:pt x="98604" y="188798"/>
                </a:lnTo>
                <a:lnTo>
                  <a:pt x="94310" y="197185"/>
                </a:lnTo>
                <a:lnTo>
                  <a:pt x="86686" y="210397"/>
                </a:lnTo>
                <a:lnTo>
                  <a:pt x="57011" y="259682"/>
                </a:lnTo>
                <a:lnTo>
                  <a:pt x="45023" y="280636"/>
                </a:lnTo>
                <a:lnTo>
                  <a:pt x="38588" y="290795"/>
                </a:lnTo>
                <a:lnTo>
                  <a:pt x="31440" y="301378"/>
                </a:lnTo>
                <a:lnTo>
                  <a:pt x="23818" y="312243"/>
                </a:lnTo>
                <a:lnTo>
                  <a:pt x="18736" y="321392"/>
                </a:lnTo>
                <a:lnTo>
                  <a:pt x="15348" y="329396"/>
                </a:lnTo>
                <a:lnTo>
                  <a:pt x="13089" y="336637"/>
                </a:lnTo>
                <a:lnTo>
                  <a:pt x="10631" y="343369"/>
                </a:lnTo>
                <a:lnTo>
                  <a:pt x="8040" y="349763"/>
                </a:lnTo>
                <a:lnTo>
                  <a:pt x="5360" y="355930"/>
                </a:lnTo>
                <a:lnTo>
                  <a:pt x="2382" y="367862"/>
                </a:lnTo>
                <a:lnTo>
                  <a:pt x="0" y="385409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1202"/>
          <p:cNvSpPr/>
          <p:nvPr/>
        </p:nvSpPr>
        <p:spPr>
          <a:xfrm>
            <a:off x="1841006" y="5683567"/>
            <a:ext cx="270687" cy="25719"/>
          </a:xfrm>
          <a:custGeom>
            <a:avLst/>
            <a:gdLst/>
            <a:ahLst/>
            <a:cxnLst/>
            <a:rect l="0" t="0" r="0" b="0"/>
            <a:pathLst>
              <a:path w="270687" h="25719">
                <a:moveTo>
                  <a:pt x="4938" y="0"/>
                </a:moveTo>
                <a:lnTo>
                  <a:pt x="0" y="0"/>
                </a:lnTo>
                <a:lnTo>
                  <a:pt x="13202" y="0"/>
                </a:lnTo>
                <a:lnTo>
                  <a:pt x="17115" y="953"/>
                </a:lnTo>
                <a:lnTo>
                  <a:pt x="20676" y="2540"/>
                </a:lnTo>
                <a:lnTo>
                  <a:pt x="24003" y="4551"/>
                </a:lnTo>
                <a:lnTo>
                  <a:pt x="27173" y="5891"/>
                </a:lnTo>
                <a:lnTo>
                  <a:pt x="30239" y="6785"/>
                </a:lnTo>
                <a:lnTo>
                  <a:pt x="33235" y="7381"/>
                </a:lnTo>
                <a:lnTo>
                  <a:pt x="39105" y="8043"/>
                </a:lnTo>
                <a:lnTo>
                  <a:pt x="46793" y="8337"/>
                </a:lnTo>
                <a:lnTo>
                  <a:pt x="59736" y="8468"/>
                </a:lnTo>
                <a:lnTo>
                  <a:pt x="65282" y="9455"/>
                </a:lnTo>
                <a:lnTo>
                  <a:pt x="69933" y="11066"/>
                </a:lnTo>
                <a:lnTo>
                  <a:pt x="73986" y="13093"/>
                </a:lnTo>
                <a:lnTo>
                  <a:pt x="80498" y="14444"/>
                </a:lnTo>
                <a:lnTo>
                  <a:pt x="88649" y="15344"/>
                </a:lnTo>
                <a:lnTo>
                  <a:pt x="105008" y="16345"/>
                </a:lnTo>
                <a:lnTo>
                  <a:pt x="115454" y="16789"/>
                </a:lnTo>
                <a:lnTo>
                  <a:pt x="144893" y="17040"/>
                </a:lnTo>
                <a:lnTo>
                  <a:pt x="154439" y="18027"/>
                </a:lnTo>
                <a:lnTo>
                  <a:pt x="162708" y="19638"/>
                </a:lnTo>
                <a:lnTo>
                  <a:pt x="170126" y="21665"/>
                </a:lnTo>
                <a:lnTo>
                  <a:pt x="176976" y="23016"/>
                </a:lnTo>
                <a:lnTo>
                  <a:pt x="183447" y="23917"/>
                </a:lnTo>
                <a:lnTo>
                  <a:pt x="189667" y="24517"/>
                </a:lnTo>
                <a:lnTo>
                  <a:pt x="196671" y="24917"/>
                </a:lnTo>
                <a:lnTo>
                  <a:pt x="212073" y="25362"/>
                </a:lnTo>
                <a:lnTo>
                  <a:pt x="232509" y="25648"/>
                </a:lnTo>
                <a:lnTo>
                  <a:pt x="270686" y="25718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1203"/>
          <p:cNvSpPr/>
          <p:nvPr/>
        </p:nvSpPr>
        <p:spPr>
          <a:xfrm>
            <a:off x="1991677" y="5563552"/>
            <a:ext cx="34291" cy="282894"/>
          </a:xfrm>
          <a:custGeom>
            <a:avLst/>
            <a:gdLst/>
            <a:ahLst/>
            <a:cxnLst/>
            <a:rect l="0" t="0" r="0" b="0"/>
            <a:pathLst>
              <a:path w="34291" h="282894">
                <a:moveTo>
                  <a:pt x="34290" y="0"/>
                </a:moveTo>
                <a:lnTo>
                  <a:pt x="25189" y="13652"/>
                </a:lnTo>
                <a:lnTo>
                  <a:pt x="22507" y="19579"/>
                </a:lnTo>
                <a:lnTo>
                  <a:pt x="20720" y="25435"/>
                </a:lnTo>
                <a:lnTo>
                  <a:pt x="19528" y="31244"/>
                </a:lnTo>
                <a:lnTo>
                  <a:pt x="13300" y="57624"/>
                </a:lnTo>
                <a:lnTo>
                  <a:pt x="11724" y="67943"/>
                </a:lnTo>
                <a:lnTo>
                  <a:pt x="10674" y="78633"/>
                </a:lnTo>
                <a:lnTo>
                  <a:pt x="9973" y="89570"/>
                </a:lnTo>
                <a:lnTo>
                  <a:pt x="9195" y="109341"/>
                </a:lnTo>
                <a:lnTo>
                  <a:pt x="8695" y="140767"/>
                </a:lnTo>
                <a:lnTo>
                  <a:pt x="8609" y="173048"/>
                </a:lnTo>
                <a:lnTo>
                  <a:pt x="7644" y="182993"/>
                </a:lnTo>
                <a:lnTo>
                  <a:pt x="6049" y="191528"/>
                </a:lnTo>
                <a:lnTo>
                  <a:pt x="4032" y="199123"/>
                </a:lnTo>
                <a:lnTo>
                  <a:pt x="2688" y="206091"/>
                </a:lnTo>
                <a:lnTo>
                  <a:pt x="1792" y="212641"/>
                </a:lnTo>
                <a:lnTo>
                  <a:pt x="1195" y="218914"/>
                </a:lnTo>
                <a:lnTo>
                  <a:pt x="797" y="224048"/>
                </a:lnTo>
                <a:lnTo>
                  <a:pt x="354" y="232292"/>
                </a:lnTo>
                <a:lnTo>
                  <a:pt x="158" y="241671"/>
                </a:lnTo>
                <a:lnTo>
                  <a:pt x="0" y="28289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1204"/>
          <p:cNvSpPr/>
          <p:nvPr/>
        </p:nvSpPr>
        <p:spPr>
          <a:xfrm>
            <a:off x="2257839" y="5503545"/>
            <a:ext cx="239616" cy="325756"/>
          </a:xfrm>
          <a:custGeom>
            <a:avLst/>
            <a:gdLst/>
            <a:ahLst/>
            <a:cxnLst/>
            <a:rect l="0" t="0" r="0" b="0"/>
            <a:pathLst>
              <a:path w="239616" h="325756">
                <a:moveTo>
                  <a:pt x="25303" y="0"/>
                </a:moveTo>
                <a:lnTo>
                  <a:pt x="16202" y="9102"/>
                </a:lnTo>
                <a:lnTo>
                  <a:pt x="13520" y="12735"/>
                </a:lnTo>
                <a:lnTo>
                  <a:pt x="10541" y="19312"/>
                </a:lnTo>
                <a:lnTo>
                  <a:pt x="8794" y="21447"/>
                </a:lnTo>
                <a:lnTo>
                  <a:pt x="6677" y="22871"/>
                </a:lnTo>
                <a:lnTo>
                  <a:pt x="986" y="25155"/>
                </a:lnTo>
                <a:lnTo>
                  <a:pt x="519" y="26295"/>
                </a:lnTo>
                <a:lnTo>
                  <a:pt x="0" y="30101"/>
                </a:lnTo>
                <a:lnTo>
                  <a:pt x="815" y="31498"/>
                </a:lnTo>
                <a:lnTo>
                  <a:pt x="2310" y="32428"/>
                </a:lnTo>
                <a:lnTo>
                  <a:pt x="4259" y="33049"/>
                </a:lnTo>
                <a:lnTo>
                  <a:pt x="11505" y="33738"/>
                </a:lnTo>
                <a:lnTo>
                  <a:pt x="16104" y="33922"/>
                </a:lnTo>
                <a:lnTo>
                  <a:pt x="26295" y="34126"/>
                </a:lnTo>
                <a:lnTo>
                  <a:pt x="31679" y="34181"/>
                </a:lnTo>
                <a:lnTo>
                  <a:pt x="37174" y="33265"/>
                </a:lnTo>
                <a:lnTo>
                  <a:pt x="42742" y="31701"/>
                </a:lnTo>
                <a:lnTo>
                  <a:pt x="48359" y="29707"/>
                </a:lnTo>
                <a:lnTo>
                  <a:pt x="54009" y="28377"/>
                </a:lnTo>
                <a:lnTo>
                  <a:pt x="59680" y="27490"/>
                </a:lnTo>
                <a:lnTo>
                  <a:pt x="65366" y="26899"/>
                </a:lnTo>
                <a:lnTo>
                  <a:pt x="70109" y="26505"/>
                </a:lnTo>
                <a:lnTo>
                  <a:pt x="74224" y="26243"/>
                </a:lnTo>
                <a:lnTo>
                  <a:pt x="77919" y="26068"/>
                </a:lnTo>
                <a:lnTo>
                  <a:pt x="83240" y="26903"/>
                </a:lnTo>
                <a:lnTo>
                  <a:pt x="89646" y="28413"/>
                </a:lnTo>
                <a:lnTo>
                  <a:pt x="96773" y="30372"/>
                </a:lnTo>
                <a:lnTo>
                  <a:pt x="103430" y="31677"/>
                </a:lnTo>
                <a:lnTo>
                  <a:pt x="109772" y="32548"/>
                </a:lnTo>
                <a:lnTo>
                  <a:pt x="115906" y="33129"/>
                </a:lnTo>
                <a:lnTo>
                  <a:pt x="120947" y="34468"/>
                </a:lnTo>
                <a:lnTo>
                  <a:pt x="125261" y="36314"/>
                </a:lnTo>
                <a:lnTo>
                  <a:pt x="132594" y="40904"/>
                </a:lnTo>
                <a:lnTo>
                  <a:pt x="139028" y="46120"/>
                </a:lnTo>
                <a:lnTo>
                  <a:pt x="141125" y="49797"/>
                </a:lnTo>
                <a:lnTo>
                  <a:pt x="143454" y="58962"/>
                </a:lnTo>
                <a:lnTo>
                  <a:pt x="144076" y="64072"/>
                </a:lnTo>
                <a:lnTo>
                  <a:pt x="144490" y="69385"/>
                </a:lnTo>
                <a:lnTo>
                  <a:pt x="144766" y="74831"/>
                </a:lnTo>
                <a:lnTo>
                  <a:pt x="143997" y="81320"/>
                </a:lnTo>
                <a:lnTo>
                  <a:pt x="142533" y="88503"/>
                </a:lnTo>
                <a:lnTo>
                  <a:pt x="140603" y="96150"/>
                </a:lnTo>
                <a:lnTo>
                  <a:pt x="138365" y="103152"/>
                </a:lnTo>
                <a:lnTo>
                  <a:pt x="135920" y="109725"/>
                </a:lnTo>
                <a:lnTo>
                  <a:pt x="133338" y="116013"/>
                </a:lnTo>
                <a:lnTo>
                  <a:pt x="129711" y="123062"/>
                </a:lnTo>
                <a:lnTo>
                  <a:pt x="125388" y="130619"/>
                </a:lnTo>
                <a:lnTo>
                  <a:pt x="100212" y="172380"/>
                </a:lnTo>
                <a:lnTo>
                  <a:pt x="92388" y="184452"/>
                </a:lnTo>
                <a:lnTo>
                  <a:pt x="84313" y="196310"/>
                </a:lnTo>
                <a:lnTo>
                  <a:pt x="76073" y="208026"/>
                </a:lnTo>
                <a:lnTo>
                  <a:pt x="68675" y="219646"/>
                </a:lnTo>
                <a:lnTo>
                  <a:pt x="61838" y="231203"/>
                </a:lnTo>
                <a:lnTo>
                  <a:pt x="55374" y="242718"/>
                </a:lnTo>
                <a:lnTo>
                  <a:pt x="52018" y="252300"/>
                </a:lnTo>
                <a:lnTo>
                  <a:pt x="50733" y="260592"/>
                </a:lnTo>
                <a:lnTo>
                  <a:pt x="50829" y="268025"/>
                </a:lnTo>
                <a:lnTo>
                  <a:pt x="51845" y="272981"/>
                </a:lnTo>
                <a:lnTo>
                  <a:pt x="53475" y="276285"/>
                </a:lnTo>
                <a:lnTo>
                  <a:pt x="55515" y="278487"/>
                </a:lnTo>
                <a:lnTo>
                  <a:pt x="59732" y="279955"/>
                </a:lnTo>
                <a:lnTo>
                  <a:pt x="65400" y="280934"/>
                </a:lnTo>
                <a:lnTo>
                  <a:pt x="72037" y="281587"/>
                </a:lnTo>
                <a:lnTo>
                  <a:pt x="79319" y="282022"/>
                </a:lnTo>
                <a:lnTo>
                  <a:pt x="95030" y="282506"/>
                </a:lnTo>
                <a:lnTo>
                  <a:pt x="115389" y="282778"/>
                </a:lnTo>
                <a:lnTo>
                  <a:pt x="124413" y="283769"/>
                </a:lnTo>
                <a:lnTo>
                  <a:pt x="135191" y="285381"/>
                </a:lnTo>
                <a:lnTo>
                  <a:pt x="147139" y="287409"/>
                </a:lnTo>
                <a:lnTo>
                  <a:pt x="156057" y="289713"/>
                </a:lnTo>
                <a:lnTo>
                  <a:pt x="162955" y="292202"/>
                </a:lnTo>
                <a:lnTo>
                  <a:pt x="168506" y="294814"/>
                </a:lnTo>
                <a:lnTo>
                  <a:pt x="175064" y="298460"/>
                </a:lnTo>
                <a:lnTo>
                  <a:pt x="182294" y="302795"/>
                </a:lnTo>
                <a:lnTo>
                  <a:pt x="189971" y="307591"/>
                </a:lnTo>
                <a:lnTo>
                  <a:pt x="196994" y="311741"/>
                </a:lnTo>
                <a:lnTo>
                  <a:pt x="203581" y="315460"/>
                </a:lnTo>
                <a:lnTo>
                  <a:pt x="209878" y="318891"/>
                </a:lnTo>
                <a:lnTo>
                  <a:pt x="215028" y="321179"/>
                </a:lnTo>
                <a:lnTo>
                  <a:pt x="219414" y="322704"/>
                </a:lnTo>
                <a:lnTo>
                  <a:pt x="239615" y="32575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SMARTPenAnnotation1205"/>
          <p:cNvSpPr/>
          <p:nvPr/>
        </p:nvSpPr>
        <p:spPr>
          <a:xfrm>
            <a:off x="2575244" y="5494972"/>
            <a:ext cx="196488" cy="205339"/>
          </a:xfrm>
          <a:custGeom>
            <a:avLst/>
            <a:gdLst/>
            <a:ahLst/>
            <a:cxnLst/>
            <a:rect l="0" t="0" r="0" b="0"/>
            <a:pathLst>
              <a:path w="196488" h="205339">
                <a:moveTo>
                  <a:pt x="127950" y="0"/>
                </a:moveTo>
                <a:lnTo>
                  <a:pt x="105197" y="0"/>
                </a:lnTo>
                <a:lnTo>
                  <a:pt x="97541" y="953"/>
                </a:lnTo>
                <a:lnTo>
                  <a:pt x="91485" y="2540"/>
                </a:lnTo>
                <a:lnTo>
                  <a:pt x="86495" y="4551"/>
                </a:lnTo>
                <a:lnTo>
                  <a:pt x="82216" y="5892"/>
                </a:lnTo>
                <a:lnTo>
                  <a:pt x="78411" y="6785"/>
                </a:lnTo>
                <a:lnTo>
                  <a:pt x="74922" y="7381"/>
                </a:lnTo>
                <a:lnTo>
                  <a:pt x="71643" y="8731"/>
                </a:lnTo>
                <a:lnTo>
                  <a:pt x="68505" y="10583"/>
                </a:lnTo>
                <a:lnTo>
                  <a:pt x="62478" y="15181"/>
                </a:lnTo>
                <a:lnTo>
                  <a:pt x="56624" y="20400"/>
                </a:lnTo>
                <a:lnTo>
                  <a:pt x="50847" y="25894"/>
                </a:lnTo>
                <a:lnTo>
                  <a:pt x="47973" y="28693"/>
                </a:lnTo>
                <a:lnTo>
                  <a:pt x="44152" y="34369"/>
                </a:lnTo>
                <a:lnTo>
                  <a:pt x="39700" y="41963"/>
                </a:lnTo>
                <a:lnTo>
                  <a:pt x="34827" y="50835"/>
                </a:lnTo>
                <a:lnTo>
                  <a:pt x="29673" y="59608"/>
                </a:lnTo>
                <a:lnTo>
                  <a:pt x="18867" y="76975"/>
                </a:lnTo>
                <a:lnTo>
                  <a:pt x="14270" y="86559"/>
                </a:lnTo>
                <a:lnTo>
                  <a:pt x="10254" y="96759"/>
                </a:lnTo>
                <a:lnTo>
                  <a:pt x="6623" y="107368"/>
                </a:lnTo>
                <a:lnTo>
                  <a:pt x="4203" y="115394"/>
                </a:lnTo>
                <a:lnTo>
                  <a:pt x="2590" y="121697"/>
                </a:lnTo>
                <a:lnTo>
                  <a:pt x="1514" y="126851"/>
                </a:lnTo>
                <a:lnTo>
                  <a:pt x="797" y="133145"/>
                </a:lnTo>
                <a:lnTo>
                  <a:pt x="319" y="140199"/>
                </a:lnTo>
                <a:lnTo>
                  <a:pt x="0" y="147758"/>
                </a:lnTo>
                <a:lnTo>
                  <a:pt x="740" y="154703"/>
                </a:lnTo>
                <a:lnTo>
                  <a:pt x="2186" y="161238"/>
                </a:lnTo>
                <a:lnTo>
                  <a:pt x="4103" y="167499"/>
                </a:lnTo>
                <a:lnTo>
                  <a:pt x="7285" y="172626"/>
                </a:lnTo>
                <a:lnTo>
                  <a:pt x="11312" y="176997"/>
                </a:lnTo>
                <a:lnTo>
                  <a:pt x="15902" y="180863"/>
                </a:lnTo>
                <a:lnTo>
                  <a:pt x="19914" y="184392"/>
                </a:lnTo>
                <a:lnTo>
                  <a:pt x="26912" y="190855"/>
                </a:lnTo>
                <a:lnTo>
                  <a:pt x="31064" y="192959"/>
                </a:lnTo>
                <a:lnTo>
                  <a:pt x="35737" y="194362"/>
                </a:lnTo>
                <a:lnTo>
                  <a:pt x="40757" y="195297"/>
                </a:lnTo>
                <a:lnTo>
                  <a:pt x="45057" y="196873"/>
                </a:lnTo>
                <a:lnTo>
                  <a:pt x="48875" y="198876"/>
                </a:lnTo>
                <a:lnTo>
                  <a:pt x="52374" y="201165"/>
                </a:lnTo>
                <a:lnTo>
                  <a:pt x="59469" y="202690"/>
                </a:lnTo>
                <a:lnTo>
                  <a:pt x="68961" y="203706"/>
                </a:lnTo>
                <a:lnTo>
                  <a:pt x="88398" y="204836"/>
                </a:lnTo>
                <a:lnTo>
                  <a:pt x="100211" y="205338"/>
                </a:lnTo>
                <a:lnTo>
                  <a:pt x="107553" y="204520"/>
                </a:lnTo>
                <a:lnTo>
                  <a:pt x="116257" y="203022"/>
                </a:lnTo>
                <a:lnTo>
                  <a:pt x="125870" y="201071"/>
                </a:lnTo>
                <a:lnTo>
                  <a:pt x="133231" y="198817"/>
                </a:lnTo>
                <a:lnTo>
                  <a:pt x="139091" y="196362"/>
                </a:lnTo>
                <a:lnTo>
                  <a:pt x="143950" y="193773"/>
                </a:lnTo>
                <a:lnTo>
                  <a:pt x="148142" y="191094"/>
                </a:lnTo>
                <a:lnTo>
                  <a:pt x="151889" y="188357"/>
                </a:lnTo>
                <a:lnTo>
                  <a:pt x="155339" y="185579"/>
                </a:lnTo>
                <a:lnTo>
                  <a:pt x="158592" y="182774"/>
                </a:lnTo>
                <a:lnTo>
                  <a:pt x="161713" y="179952"/>
                </a:lnTo>
                <a:lnTo>
                  <a:pt x="167721" y="174276"/>
                </a:lnTo>
                <a:lnTo>
                  <a:pt x="173566" y="168579"/>
                </a:lnTo>
                <a:lnTo>
                  <a:pt x="176458" y="164773"/>
                </a:lnTo>
                <a:lnTo>
                  <a:pt x="179339" y="160332"/>
                </a:lnTo>
                <a:lnTo>
                  <a:pt x="182212" y="155465"/>
                </a:lnTo>
                <a:lnTo>
                  <a:pt x="185080" y="151268"/>
                </a:lnTo>
                <a:lnTo>
                  <a:pt x="187944" y="147518"/>
                </a:lnTo>
                <a:lnTo>
                  <a:pt x="190806" y="144065"/>
                </a:lnTo>
                <a:lnTo>
                  <a:pt x="192714" y="137954"/>
                </a:lnTo>
                <a:lnTo>
                  <a:pt x="193986" y="130069"/>
                </a:lnTo>
                <a:lnTo>
                  <a:pt x="195400" y="114006"/>
                </a:lnTo>
                <a:lnTo>
                  <a:pt x="196028" y="103692"/>
                </a:lnTo>
                <a:lnTo>
                  <a:pt x="196307" y="93393"/>
                </a:lnTo>
                <a:lnTo>
                  <a:pt x="196487" y="62158"/>
                </a:lnTo>
                <a:lnTo>
                  <a:pt x="195549" y="54773"/>
                </a:lnTo>
                <a:lnTo>
                  <a:pt x="193971" y="48898"/>
                </a:lnTo>
                <a:lnTo>
                  <a:pt x="191967" y="44029"/>
                </a:lnTo>
                <a:lnTo>
                  <a:pt x="189678" y="39830"/>
                </a:lnTo>
                <a:lnTo>
                  <a:pt x="187199" y="36079"/>
                </a:lnTo>
                <a:lnTo>
                  <a:pt x="184595" y="32625"/>
                </a:lnTo>
                <a:lnTo>
                  <a:pt x="179161" y="26247"/>
                </a:lnTo>
                <a:lnTo>
                  <a:pt x="173571" y="20238"/>
                </a:lnTo>
                <a:lnTo>
                  <a:pt x="167911" y="14392"/>
                </a:lnTo>
                <a:lnTo>
                  <a:pt x="165068" y="12452"/>
                </a:lnTo>
                <a:lnTo>
                  <a:pt x="159370" y="10297"/>
                </a:lnTo>
                <a:lnTo>
                  <a:pt x="155564" y="9722"/>
                </a:lnTo>
                <a:lnTo>
                  <a:pt x="151122" y="9339"/>
                </a:lnTo>
                <a:lnTo>
                  <a:pt x="146256" y="9084"/>
                </a:lnTo>
                <a:lnTo>
                  <a:pt x="141106" y="7961"/>
                </a:lnTo>
                <a:lnTo>
                  <a:pt x="135769" y="6260"/>
                </a:lnTo>
                <a:lnTo>
                  <a:pt x="130305" y="4173"/>
                </a:lnTo>
                <a:lnTo>
                  <a:pt x="125710" y="2782"/>
                </a:lnTo>
                <a:lnTo>
                  <a:pt x="121695" y="1855"/>
                </a:lnTo>
                <a:lnTo>
                  <a:pt x="110806" y="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SMARTPenAnnotation1206"/>
          <p:cNvSpPr/>
          <p:nvPr/>
        </p:nvSpPr>
        <p:spPr>
          <a:xfrm>
            <a:off x="3088957" y="5537837"/>
            <a:ext cx="325756" cy="42861"/>
          </a:xfrm>
          <a:custGeom>
            <a:avLst/>
            <a:gdLst/>
            <a:ahLst/>
            <a:cxnLst/>
            <a:rect l="0" t="0" r="0" b="0"/>
            <a:pathLst>
              <a:path w="325756" h="42861">
                <a:moveTo>
                  <a:pt x="0" y="8570"/>
                </a:moveTo>
                <a:lnTo>
                  <a:pt x="8468" y="102"/>
                </a:lnTo>
                <a:lnTo>
                  <a:pt x="17884" y="11"/>
                </a:lnTo>
                <a:lnTo>
                  <a:pt x="96983" y="0"/>
                </a:lnTo>
                <a:lnTo>
                  <a:pt x="125616" y="952"/>
                </a:lnTo>
                <a:lnTo>
                  <a:pt x="151371" y="2539"/>
                </a:lnTo>
                <a:lnTo>
                  <a:pt x="175209" y="4549"/>
                </a:lnTo>
                <a:lnTo>
                  <a:pt x="198721" y="7795"/>
                </a:lnTo>
                <a:lnTo>
                  <a:pt x="222016" y="11863"/>
                </a:lnTo>
                <a:lnTo>
                  <a:pt x="261551" y="19559"/>
                </a:lnTo>
                <a:lnTo>
                  <a:pt x="273427" y="21611"/>
                </a:lnTo>
                <a:lnTo>
                  <a:pt x="282298" y="22979"/>
                </a:lnTo>
                <a:lnTo>
                  <a:pt x="290116" y="25796"/>
                </a:lnTo>
                <a:lnTo>
                  <a:pt x="297233" y="29579"/>
                </a:lnTo>
                <a:lnTo>
                  <a:pt x="325755" y="4286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SMARTPenAnnotation1207"/>
          <p:cNvSpPr/>
          <p:nvPr/>
        </p:nvSpPr>
        <p:spPr>
          <a:xfrm>
            <a:off x="3457575" y="5400675"/>
            <a:ext cx="42863" cy="342901"/>
          </a:xfrm>
          <a:custGeom>
            <a:avLst/>
            <a:gdLst/>
            <a:ahLst/>
            <a:cxnLst/>
            <a:rect l="0" t="0" r="0" b="0"/>
            <a:pathLst>
              <a:path w="42863" h="342901">
                <a:moveTo>
                  <a:pt x="42862" y="0"/>
                </a:moveTo>
                <a:lnTo>
                  <a:pt x="42862" y="65875"/>
                </a:lnTo>
                <a:lnTo>
                  <a:pt x="41910" y="77254"/>
                </a:lnTo>
                <a:lnTo>
                  <a:pt x="38312" y="110217"/>
                </a:lnTo>
                <a:lnTo>
                  <a:pt x="35066" y="129675"/>
                </a:lnTo>
                <a:lnTo>
                  <a:pt x="30997" y="150268"/>
                </a:lnTo>
                <a:lnTo>
                  <a:pt x="21396" y="193468"/>
                </a:lnTo>
                <a:lnTo>
                  <a:pt x="10779" y="238068"/>
                </a:lnTo>
                <a:lnTo>
                  <a:pt x="7186" y="258724"/>
                </a:lnTo>
                <a:lnTo>
                  <a:pt x="4791" y="278210"/>
                </a:lnTo>
                <a:lnTo>
                  <a:pt x="1419" y="320240"/>
                </a:lnTo>
                <a:lnTo>
                  <a:pt x="0" y="34290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SMARTPenAnnotation1208"/>
          <p:cNvSpPr/>
          <p:nvPr/>
        </p:nvSpPr>
        <p:spPr>
          <a:xfrm>
            <a:off x="3646359" y="5383945"/>
            <a:ext cx="161497" cy="256738"/>
          </a:xfrm>
          <a:custGeom>
            <a:avLst/>
            <a:gdLst/>
            <a:ahLst/>
            <a:cxnLst/>
            <a:rect l="0" t="0" r="0" b="0"/>
            <a:pathLst>
              <a:path w="161497" h="256738">
                <a:moveTo>
                  <a:pt x="154116" y="25302"/>
                </a:moveTo>
                <a:lnTo>
                  <a:pt x="161496" y="10540"/>
                </a:lnTo>
                <a:lnTo>
                  <a:pt x="160941" y="8793"/>
                </a:lnTo>
                <a:lnTo>
                  <a:pt x="156561" y="2737"/>
                </a:lnTo>
                <a:lnTo>
                  <a:pt x="155203" y="985"/>
                </a:lnTo>
                <a:lnTo>
                  <a:pt x="153888" y="518"/>
                </a:lnTo>
                <a:lnTo>
                  <a:pt x="149887" y="0"/>
                </a:lnTo>
                <a:lnTo>
                  <a:pt x="147486" y="814"/>
                </a:lnTo>
                <a:lnTo>
                  <a:pt x="144934" y="2309"/>
                </a:lnTo>
                <a:lnTo>
                  <a:pt x="120340" y="20654"/>
                </a:lnTo>
                <a:lnTo>
                  <a:pt x="113501" y="26966"/>
                </a:lnTo>
                <a:lnTo>
                  <a:pt x="107989" y="33079"/>
                </a:lnTo>
                <a:lnTo>
                  <a:pt x="103362" y="39059"/>
                </a:lnTo>
                <a:lnTo>
                  <a:pt x="98373" y="44951"/>
                </a:lnTo>
                <a:lnTo>
                  <a:pt x="93141" y="50784"/>
                </a:lnTo>
                <a:lnTo>
                  <a:pt x="87748" y="56577"/>
                </a:lnTo>
                <a:lnTo>
                  <a:pt x="83201" y="62345"/>
                </a:lnTo>
                <a:lnTo>
                  <a:pt x="79217" y="68095"/>
                </a:lnTo>
                <a:lnTo>
                  <a:pt x="71297" y="80516"/>
                </a:lnTo>
                <a:lnTo>
                  <a:pt x="61427" y="95562"/>
                </a:lnTo>
                <a:lnTo>
                  <a:pt x="57081" y="102622"/>
                </a:lnTo>
                <a:lnTo>
                  <a:pt x="53231" y="109234"/>
                </a:lnTo>
                <a:lnTo>
                  <a:pt x="49712" y="115547"/>
                </a:lnTo>
                <a:lnTo>
                  <a:pt x="40721" y="132721"/>
                </a:lnTo>
                <a:lnTo>
                  <a:pt x="35657" y="142635"/>
                </a:lnTo>
                <a:lnTo>
                  <a:pt x="30376" y="151149"/>
                </a:lnTo>
                <a:lnTo>
                  <a:pt x="24950" y="158730"/>
                </a:lnTo>
                <a:lnTo>
                  <a:pt x="19428" y="165689"/>
                </a:lnTo>
                <a:lnTo>
                  <a:pt x="14793" y="172233"/>
                </a:lnTo>
                <a:lnTo>
                  <a:pt x="10752" y="178501"/>
                </a:lnTo>
                <a:lnTo>
                  <a:pt x="7105" y="184585"/>
                </a:lnTo>
                <a:lnTo>
                  <a:pt x="4673" y="190546"/>
                </a:lnTo>
                <a:lnTo>
                  <a:pt x="3052" y="196425"/>
                </a:lnTo>
                <a:lnTo>
                  <a:pt x="1971" y="202248"/>
                </a:lnTo>
                <a:lnTo>
                  <a:pt x="1252" y="208036"/>
                </a:lnTo>
                <a:lnTo>
                  <a:pt x="771" y="213800"/>
                </a:lnTo>
                <a:lnTo>
                  <a:pt x="237" y="224331"/>
                </a:lnTo>
                <a:lnTo>
                  <a:pt x="0" y="232187"/>
                </a:lnTo>
                <a:lnTo>
                  <a:pt x="889" y="236568"/>
                </a:lnTo>
                <a:lnTo>
                  <a:pt x="2435" y="241394"/>
                </a:lnTo>
                <a:lnTo>
                  <a:pt x="4417" y="246515"/>
                </a:lnTo>
                <a:lnTo>
                  <a:pt x="6692" y="249930"/>
                </a:lnTo>
                <a:lnTo>
                  <a:pt x="9160" y="252207"/>
                </a:lnTo>
                <a:lnTo>
                  <a:pt x="11759" y="253724"/>
                </a:lnTo>
                <a:lnTo>
                  <a:pt x="15396" y="254736"/>
                </a:lnTo>
                <a:lnTo>
                  <a:pt x="19726" y="255411"/>
                </a:lnTo>
                <a:lnTo>
                  <a:pt x="24518" y="255861"/>
                </a:lnTo>
                <a:lnTo>
                  <a:pt x="28664" y="256160"/>
                </a:lnTo>
                <a:lnTo>
                  <a:pt x="32382" y="256360"/>
                </a:lnTo>
                <a:lnTo>
                  <a:pt x="35812" y="256493"/>
                </a:lnTo>
                <a:lnTo>
                  <a:pt x="49742" y="256681"/>
                </a:lnTo>
                <a:lnTo>
                  <a:pt x="65934" y="256737"/>
                </a:lnTo>
                <a:lnTo>
                  <a:pt x="71516" y="255792"/>
                </a:lnTo>
                <a:lnTo>
                  <a:pt x="77142" y="254210"/>
                </a:lnTo>
                <a:lnTo>
                  <a:pt x="82797" y="252202"/>
                </a:lnTo>
                <a:lnTo>
                  <a:pt x="91330" y="247054"/>
                </a:lnTo>
                <a:lnTo>
                  <a:pt x="101781" y="239812"/>
                </a:lnTo>
                <a:lnTo>
                  <a:pt x="113511" y="231173"/>
                </a:lnTo>
                <a:lnTo>
                  <a:pt x="123236" y="224462"/>
                </a:lnTo>
                <a:lnTo>
                  <a:pt x="131624" y="219036"/>
                </a:lnTo>
                <a:lnTo>
                  <a:pt x="139121" y="214465"/>
                </a:lnTo>
                <a:lnTo>
                  <a:pt x="144119" y="210466"/>
                </a:lnTo>
                <a:lnTo>
                  <a:pt x="147451" y="206847"/>
                </a:lnTo>
                <a:lnTo>
                  <a:pt x="152106" y="200287"/>
                </a:lnTo>
                <a:lnTo>
                  <a:pt x="154681" y="197203"/>
                </a:lnTo>
                <a:lnTo>
                  <a:pt x="157350" y="194196"/>
                </a:lnTo>
                <a:lnTo>
                  <a:pt x="158177" y="191238"/>
                </a:lnTo>
                <a:lnTo>
                  <a:pt x="157775" y="188314"/>
                </a:lnTo>
                <a:lnTo>
                  <a:pt x="156556" y="185411"/>
                </a:lnTo>
                <a:lnTo>
                  <a:pt x="152660" y="179647"/>
                </a:lnTo>
                <a:lnTo>
                  <a:pt x="150288" y="176776"/>
                </a:lnTo>
                <a:lnTo>
                  <a:pt x="146801" y="173910"/>
                </a:lnTo>
                <a:lnTo>
                  <a:pt x="142572" y="171047"/>
                </a:lnTo>
                <a:lnTo>
                  <a:pt x="137848" y="168185"/>
                </a:lnTo>
                <a:lnTo>
                  <a:pt x="131840" y="165325"/>
                </a:lnTo>
                <a:lnTo>
                  <a:pt x="124978" y="162466"/>
                </a:lnTo>
                <a:lnTo>
                  <a:pt x="117545" y="159607"/>
                </a:lnTo>
                <a:lnTo>
                  <a:pt x="109733" y="157701"/>
                </a:lnTo>
                <a:lnTo>
                  <a:pt x="101667" y="156431"/>
                </a:lnTo>
                <a:lnTo>
                  <a:pt x="93432" y="155583"/>
                </a:lnTo>
                <a:lnTo>
                  <a:pt x="85085" y="155019"/>
                </a:lnTo>
                <a:lnTo>
                  <a:pt x="76662" y="154642"/>
                </a:lnTo>
                <a:lnTo>
                  <a:pt x="34100" y="15389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SMARTPenAnnotation1209"/>
          <p:cNvSpPr/>
          <p:nvPr/>
        </p:nvSpPr>
        <p:spPr>
          <a:xfrm>
            <a:off x="1837372" y="59664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SMARTPenAnnotation1210"/>
          <p:cNvSpPr/>
          <p:nvPr/>
        </p:nvSpPr>
        <p:spPr>
          <a:xfrm>
            <a:off x="1785937" y="5923597"/>
            <a:ext cx="428626" cy="308611"/>
          </a:xfrm>
          <a:custGeom>
            <a:avLst/>
            <a:gdLst/>
            <a:ahLst/>
            <a:cxnLst/>
            <a:rect l="0" t="0" r="0" b="0"/>
            <a:pathLst>
              <a:path w="428626" h="308611">
                <a:moveTo>
                  <a:pt x="0" y="0"/>
                </a:moveTo>
                <a:lnTo>
                  <a:pt x="90159" y="0"/>
                </a:lnTo>
                <a:lnTo>
                  <a:pt x="92491" y="953"/>
                </a:lnTo>
                <a:lnTo>
                  <a:pt x="97622" y="4551"/>
                </a:lnTo>
                <a:lnTo>
                  <a:pt x="101276" y="5892"/>
                </a:lnTo>
                <a:lnTo>
                  <a:pt x="114569" y="8731"/>
                </a:lnTo>
                <a:lnTo>
                  <a:pt x="126553" y="15849"/>
                </a:lnTo>
                <a:lnTo>
                  <a:pt x="132536" y="21312"/>
                </a:lnTo>
                <a:lnTo>
                  <a:pt x="135030" y="22781"/>
                </a:lnTo>
                <a:lnTo>
                  <a:pt x="140341" y="24412"/>
                </a:lnTo>
                <a:lnTo>
                  <a:pt x="142138" y="25800"/>
                </a:lnTo>
                <a:lnTo>
                  <a:pt x="143336" y="27678"/>
                </a:lnTo>
                <a:lnTo>
                  <a:pt x="144135" y="29882"/>
                </a:lnTo>
                <a:lnTo>
                  <a:pt x="145620" y="31351"/>
                </a:lnTo>
                <a:lnTo>
                  <a:pt x="147562" y="32331"/>
                </a:lnTo>
                <a:lnTo>
                  <a:pt x="152973" y="33904"/>
                </a:lnTo>
                <a:lnTo>
                  <a:pt x="158461" y="43277"/>
                </a:lnTo>
                <a:lnTo>
                  <a:pt x="163455" y="50349"/>
                </a:lnTo>
                <a:lnTo>
                  <a:pt x="166120" y="53569"/>
                </a:lnTo>
                <a:lnTo>
                  <a:pt x="167897" y="57620"/>
                </a:lnTo>
                <a:lnTo>
                  <a:pt x="169871" y="67202"/>
                </a:lnTo>
                <a:lnTo>
                  <a:pt x="170982" y="74204"/>
                </a:lnTo>
                <a:lnTo>
                  <a:pt x="171242" y="83462"/>
                </a:lnTo>
                <a:lnTo>
                  <a:pt x="171409" y="103587"/>
                </a:lnTo>
                <a:lnTo>
                  <a:pt x="170470" y="107158"/>
                </a:lnTo>
                <a:lnTo>
                  <a:pt x="166887" y="113666"/>
                </a:lnTo>
                <a:lnTo>
                  <a:pt x="159515" y="122685"/>
                </a:lnTo>
                <a:lnTo>
                  <a:pt x="151298" y="131389"/>
                </a:lnTo>
                <a:lnTo>
                  <a:pt x="142831" y="140001"/>
                </a:lnTo>
                <a:lnTo>
                  <a:pt x="139036" y="144769"/>
                </a:lnTo>
                <a:lnTo>
                  <a:pt x="134600" y="150805"/>
                </a:lnTo>
                <a:lnTo>
                  <a:pt x="129739" y="157687"/>
                </a:lnTo>
                <a:lnTo>
                  <a:pt x="125545" y="163227"/>
                </a:lnTo>
                <a:lnTo>
                  <a:pt x="118345" y="171923"/>
                </a:lnTo>
                <a:lnTo>
                  <a:pt x="111970" y="178963"/>
                </a:lnTo>
                <a:lnTo>
                  <a:pt x="108937" y="182174"/>
                </a:lnTo>
                <a:lnTo>
                  <a:pt x="105010" y="184314"/>
                </a:lnTo>
                <a:lnTo>
                  <a:pt x="95566" y="186693"/>
                </a:lnTo>
                <a:lnTo>
                  <a:pt x="87559" y="190290"/>
                </a:lnTo>
                <a:lnTo>
                  <a:pt x="77696" y="197670"/>
                </a:lnTo>
                <a:lnTo>
                  <a:pt x="74657" y="200360"/>
                </a:lnTo>
                <a:lnTo>
                  <a:pt x="70726" y="202153"/>
                </a:lnTo>
                <a:lnTo>
                  <a:pt x="61279" y="204146"/>
                </a:lnTo>
                <a:lnTo>
                  <a:pt x="53270" y="207572"/>
                </a:lnTo>
                <a:lnTo>
                  <a:pt x="46536" y="211317"/>
                </a:lnTo>
                <a:lnTo>
                  <a:pt x="40367" y="212981"/>
                </a:lnTo>
                <a:lnTo>
                  <a:pt x="26989" y="213918"/>
                </a:lnTo>
                <a:lnTo>
                  <a:pt x="20062" y="214196"/>
                </a:lnTo>
                <a:lnTo>
                  <a:pt x="20042" y="215187"/>
                </a:lnTo>
                <a:lnTo>
                  <a:pt x="22560" y="218829"/>
                </a:lnTo>
                <a:lnTo>
                  <a:pt x="24565" y="220181"/>
                </a:lnTo>
                <a:lnTo>
                  <a:pt x="29333" y="221683"/>
                </a:lnTo>
                <a:lnTo>
                  <a:pt x="39707" y="222351"/>
                </a:lnTo>
                <a:lnTo>
                  <a:pt x="54795" y="222648"/>
                </a:lnTo>
                <a:lnTo>
                  <a:pt x="101995" y="222854"/>
                </a:lnTo>
                <a:lnTo>
                  <a:pt x="111812" y="223817"/>
                </a:lnTo>
                <a:lnTo>
                  <a:pt x="122166" y="225411"/>
                </a:lnTo>
                <a:lnTo>
                  <a:pt x="132879" y="227427"/>
                </a:lnTo>
                <a:lnTo>
                  <a:pt x="290442" y="250417"/>
                </a:lnTo>
                <a:lnTo>
                  <a:pt x="307928" y="253622"/>
                </a:lnTo>
                <a:lnTo>
                  <a:pt x="322443" y="256712"/>
                </a:lnTo>
                <a:lnTo>
                  <a:pt x="334977" y="259724"/>
                </a:lnTo>
                <a:lnTo>
                  <a:pt x="348096" y="263636"/>
                </a:lnTo>
                <a:lnTo>
                  <a:pt x="361604" y="268150"/>
                </a:lnTo>
                <a:lnTo>
                  <a:pt x="375372" y="273064"/>
                </a:lnTo>
                <a:lnTo>
                  <a:pt x="386455" y="277293"/>
                </a:lnTo>
                <a:lnTo>
                  <a:pt x="395749" y="281064"/>
                </a:lnTo>
                <a:lnTo>
                  <a:pt x="403850" y="284531"/>
                </a:lnTo>
                <a:lnTo>
                  <a:pt x="415392" y="288383"/>
                </a:lnTo>
                <a:lnTo>
                  <a:pt x="419803" y="289411"/>
                </a:lnTo>
                <a:lnTo>
                  <a:pt x="422743" y="291048"/>
                </a:lnTo>
                <a:lnTo>
                  <a:pt x="424704" y="293092"/>
                </a:lnTo>
                <a:lnTo>
                  <a:pt x="428625" y="308610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SMARTPenAnnotation1211"/>
          <p:cNvSpPr/>
          <p:nvPr/>
        </p:nvSpPr>
        <p:spPr>
          <a:xfrm>
            <a:off x="2274569" y="5906452"/>
            <a:ext cx="217890" cy="282894"/>
          </a:xfrm>
          <a:custGeom>
            <a:avLst/>
            <a:gdLst/>
            <a:ahLst/>
            <a:cxnLst/>
            <a:rect l="0" t="0" r="0" b="0"/>
            <a:pathLst>
              <a:path w="217890" h="282894">
                <a:moveTo>
                  <a:pt x="0" y="0"/>
                </a:moveTo>
                <a:lnTo>
                  <a:pt x="13653" y="4551"/>
                </a:lnTo>
                <a:lnTo>
                  <a:pt x="18627" y="5892"/>
                </a:lnTo>
                <a:lnTo>
                  <a:pt x="22896" y="6785"/>
                </a:lnTo>
                <a:lnTo>
                  <a:pt x="26694" y="7381"/>
                </a:lnTo>
                <a:lnTo>
                  <a:pt x="33454" y="8043"/>
                </a:lnTo>
                <a:lnTo>
                  <a:pt x="36591" y="8219"/>
                </a:lnTo>
                <a:lnTo>
                  <a:pt x="42491" y="9290"/>
                </a:lnTo>
                <a:lnTo>
                  <a:pt x="59208" y="13019"/>
                </a:lnTo>
                <a:lnTo>
                  <a:pt x="66142" y="14395"/>
                </a:lnTo>
                <a:lnTo>
                  <a:pt x="71718" y="15311"/>
                </a:lnTo>
                <a:lnTo>
                  <a:pt x="76387" y="15922"/>
                </a:lnTo>
                <a:lnTo>
                  <a:pt x="83310" y="15378"/>
                </a:lnTo>
                <a:lnTo>
                  <a:pt x="91735" y="14062"/>
                </a:lnTo>
                <a:lnTo>
                  <a:pt x="101162" y="12232"/>
                </a:lnTo>
                <a:lnTo>
                  <a:pt x="111256" y="11012"/>
                </a:lnTo>
                <a:lnTo>
                  <a:pt x="121796" y="10199"/>
                </a:lnTo>
                <a:lnTo>
                  <a:pt x="147213" y="9055"/>
                </a:lnTo>
                <a:lnTo>
                  <a:pt x="152435" y="8894"/>
                </a:lnTo>
                <a:lnTo>
                  <a:pt x="159726" y="7834"/>
                </a:lnTo>
                <a:lnTo>
                  <a:pt x="168397" y="6176"/>
                </a:lnTo>
                <a:lnTo>
                  <a:pt x="177987" y="4117"/>
                </a:lnTo>
                <a:lnTo>
                  <a:pt x="185333" y="2745"/>
                </a:lnTo>
                <a:lnTo>
                  <a:pt x="191183" y="1830"/>
                </a:lnTo>
                <a:lnTo>
                  <a:pt x="196036" y="1220"/>
                </a:lnTo>
                <a:lnTo>
                  <a:pt x="200223" y="813"/>
                </a:lnTo>
                <a:lnTo>
                  <a:pt x="203967" y="542"/>
                </a:lnTo>
                <a:lnTo>
                  <a:pt x="207416" y="362"/>
                </a:lnTo>
                <a:lnTo>
                  <a:pt x="210667" y="1193"/>
                </a:lnTo>
                <a:lnTo>
                  <a:pt x="216820" y="4658"/>
                </a:lnTo>
                <a:lnTo>
                  <a:pt x="217889" y="6916"/>
                </a:lnTo>
                <a:lnTo>
                  <a:pt x="217650" y="9373"/>
                </a:lnTo>
                <a:lnTo>
                  <a:pt x="214972" y="15610"/>
                </a:lnTo>
                <a:lnTo>
                  <a:pt x="209526" y="19003"/>
                </a:lnTo>
                <a:lnTo>
                  <a:pt x="205407" y="21241"/>
                </a:lnTo>
                <a:lnTo>
                  <a:pt x="201708" y="24638"/>
                </a:lnTo>
                <a:lnTo>
                  <a:pt x="198290" y="28808"/>
                </a:lnTo>
                <a:lnTo>
                  <a:pt x="195058" y="33493"/>
                </a:lnTo>
                <a:lnTo>
                  <a:pt x="189094" y="40426"/>
                </a:lnTo>
                <a:lnTo>
                  <a:pt x="181308" y="48858"/>
                </a:lnTo>
                <a:lnTo>
                  <a:pt x="150538" y="80665"/>
                </a:lnTo>
                <a:lnTo>
                  <a:pt x="132022" y="99360"/>
                </a:lnTo>
                <a:lnTo>
                  <a:pt x="126115" y="106246"/>
                </a:lnTo>
                <a:lnTo>
                  <a:pt x="120272" y="113693"/>
                </a:lnTo>
                <a:lnTo>
                  <a:pt x="114471" y="121515"/>
                </a:lnTo>
                <a:lnTo>
                  <a:pt x="106794" y="130540"/>
                </a:lnTo>
                <a:lnTo>
                  <a:pt x="97867" y="140367"/>
                </a:lnTo>
                <a:lnTo>
                  <a:pt x="88105" y="150728"/>
                </a:lnTo>
                <a:lnTo>
                  <a:pt x="80644" y="160493"/>
                </a:lnTo>
                <a:lnTo>
                  <a:pt x="74718" y="169861"/>
                </a:lnTo>
                <a:lnTo>
                  <a:pt x="69815" y="178963"/>
                </a:lnTo>
                <a:lnTo>
                  <a:pt x="63688" y="188841"/>
                </a:lnTo>
                <a:lnTo>
                  <a:pt x="56746" y="199236"/>
                </a:lnTo>
                <a:lnTo>
                  <a:pt x="49261" y="209977"/>
                </a:lnTo>
                <a:lnTo>
                  <a:pt x="44271" y="219042"/>
                </a:lnTo>
                <a:lnTo>
                  <a:pt x="40944" y="226991"/>
                </a:lnTo>
                <a:lnTo>
                  <a:pt x="38726" y="234195"/>
                </a:lnTo>
                <a:lnTo>
                  <a:pt x="36295" y="240903"/>
                </a:lnTo>
                <a:lnTo>
                  <a:pt x="33722" y="247279"/>
                </a:lnTo>
                <a:lnTo>
                  <a:pt x="25718" y="28289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SMARTPenAnnotation1212"/>
          <p:cNvSpPr/>
          <p:nvPr/>
        </p:nvSpPr>
        <p:spPr>
          <a:xfrm>
            <a:off x="2660332" y="5993369"/>
            <a:ext cx="282894" cy="50244"/>
          </a:xfrm>
          <a:custGeom>
            <a:avLst/>
            <a:gdLst/>
            <a:ahLst/>
            <a:cxnLst/>
            <a:rect l="0" t="0" r="0" b="0"/>
            <a:pathLst>
              <a:path w="282894" h="50244">
                <a:moveTo>
                  <a:pt x="0" y="7381"/>
                </a:moveTo>
                <a:lnTo>
                  <a:pt x="16483" y="7381"/>
                </a:lnTo>
                <a:lnTo>
                  <a:pt x="20513" y="6428"/>
                </a:lnTo>
                <a:lnTo>
                  <a:pt x="24153" y="4841"/>
                </a:lnTo>
                <a:lnTo>
                  <a:pt x="27532" y="2830"/>
                </a:lnTo>
                <a:lnTo>
                  <a:pt x="31690" y="1489"/>
                </a:lnTo>
                <a:lnTo>
                  <a:pt x="36367" y="595"/>
                </a:lnTo>
                <a:lnTo>
                  <a:pt x="41389" y="0"/>
                </a:lnTo>
                <a:lnTo>
                  <a:pt x="50453" y="555"/>
                </a:lnTo>
                <a:lnTo>
                  <a:pt x="62210" y="1878"/>
                </a:lnTo>
                <a:lnTo>
                  <a:pt x="75763" y="3712"/>
                </a:lnTo>
                <a:lnTo>
                  <a:pt x="86704" y="4935"/>
                </a:lnTo>
                <a:lnTo>
                  <a:pt x="95903" y="5750"/>
                </a:lnTo>
                <a:lnTo>
                  <a:pt x="103940" y="6293"/>
                </a:lnTo>
                <a:lnTo>
                  <a:pt x="112156" y="6656"/>
                </a:lnTo>
                <a:lnTo>
                  <a:pt x="135466" y="7166"/>
                </a:lnTo>
                <a:lnTo>
                  <a:pt x="145297" y="7286"/>
                </a:lnTo>
                <a:lnTo>
                  <a:pt x="154967" y="9222"/>
                </a:lnTo>
                <a:lnTo>
                  <a:pt x="168082" y="12418"/>
                </a:lnTo>
                <a:lnTo>
                  <a:pt x="183492" y="16454"/>
                </a:lnTo>
                <a:lnTo>
                  <a:pt x="195670" y="20097"/>
                </a:lnTo>
                <a:lnTo>
                  <a:pt x="205694" y="23479"/>
                </a:lnTo>
                <a:lnTo>
                  <a:pt x="214282" y="26685"/>
                </a:lnTo>
                <a:lnTo>
                  <a:pt x="221912" y="29775"/>
                </a:lnTo>
                <a:lnTo>
                  <a:pt x="228904" y="32788"/>
                </a:lnTo>
                <a:lnTo>
                  <a:pt x="235470" y="35749"/>
                </a:lnTo>
                <a:lnTo>
                  <a:pt x="240800" y="37723"/>
                </a:lnTo>
                <a:lnTo>
                  <a:pt x="245306" y="39039"/>
                </a:lnTo>
                <a:lnTo>
                  <a:pt x="249262" y="39916"/>
                </a:lnTo>
                <a:lnTo>
                  <a:pt x="253805" y="41454"/>
                </a:lnTo>
                <a:lnTo>
                  <a:pt x="258738" y="43431"/>
                </a:lnTo>
                <a:lnTo>
                  <a:pt x="263932" y="45701"/>
                </a:lnTo>
                <a:lnTo>
                  <a:pt x="268347" y="47216"/>
                </a:lnTo>
                <a:lnTo>
                  <a:pt x="272243" y="48225"/>
                </a:lnTo>
                <a:lnTo>
                  <a:pt x="282893" y="5024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SMARTPenAnnotation1213"/>
          <p:cNvSpPr/>
          <p:nvPr/>
        </p:nvSpPr>
        <p:spPr>
          <a:xfrm>
            <a:off x="3071812" y="5829300"/>
            <a:ext cx="34291" cy="360046"/>
          </a:xfrm>
          <a:custGeom>
            <a:avLst/>
            <a:gdLst/>
            <a:ahLst/>
            <a:cxnLst/>
            <a:rect l="0" t="0" r="0" b="0"/>
            <a:pathLst>
              <a:path w="34291" h="360046">
                <a:moveTo>
                  <a:pt x="34290" y="0"/>
                </a:moveTo>
                <a:lnTo>
                  <a:pt x="34290" y="40346"/>
                </a:lnTo>
                <a:lnTo>
                  <a:pt x="33338" y="55472"/>
                </a:lnTo>
                <a:lnTo>
                  <a:pt x="29739" y="95139"/>
                </a:lnTo>
                <a:lnTo>
                  <a:pt x="27446" y="112004"/>
                </a:lnTo>
                <a:lnTo>
                  <a:pt x="24965" y="126104"/>
                </a:lnTo>
                <a:lnTo>
                  <a:pt x="22358" y="138362"/>
                </a:lnTo>
                <a:lnTo>
                  <a:pt x="20620" y="149391"/>
                </a:lnTo>
                <a:lnTo>
                  <a:pt x="19462" y="159601"/>
                </a:lnTo>
                <a:lnTo>
                  <a:pt x="18690" y="169266"/>
                </a:lnTo>
                <a:lnTo>
                  <a:pt x="17222" y="178567"/>
                </a:lnTo>
                <a:lnTo>
                  <a:pt x="15292" y="187624"/>
                </a:lnTo>
                <a:lnTo>
                  <a:pt x="13052" y="196520"/>
                </a:lnTo>
                <a:lnTo>
                  <a:pt x="10606" y="205308"/>
                </a:lnTo>
                <a:lnTo>
                  <a:pt x="5349" y="222693"/>
                </a:lnTo>
                <a:lnTo>
                  <a:pt x="3566" y="236092"/>
                </a:lnTo>
                <a:lnTo>
                  <a:pt x="2377" y="252645"/>
                </a:lnTo>
                <a:lnTo>
                  <a:pt x="1056" y="286594"/>
                </a:lnTo>
                <a:lnTo>
                  <a:pt x="209" y="326592"/>
                </a:lnTo>
                <a:lnTo>
                  <a:pt x="0" y="36004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SMARTPenAnnotation1214"/>
          <p:cNvSpPr/>
          <p:nvPr/>
        </p:nvSpPr>
        <p:spPr>
          <a:xfrm>
            <a:off x="3260716" y="5803582"/>
            <a:ext cx="171142" cy="291317"/>
          </a:xfrm>
          <a:custGeom>
            <a:avLst/>
            <a:gdLst/>
            <a:ahLst/>
            <a:cxnLst/>
            <a:rect l="0" t="0" r="0" b="0"/>
            <a:pathLst>
              <a:path w="171142" h="291317">
                <a:moveTo>
                  <a:pt x="171141" y="0"/>
                </a:moveTo>
                <a:lnTo>
                  <a:pt x="152938" y="4551"/>
                </a:lnTo>
                <a:lnTo>
                  <a:pt x="145671" y="6844"/>
                </a:lnTo>
                <a:lnTo>
                  <a:pt x="138921" y="9325"/>
                </a:lnTo>
                <a:lnTo>
                  <a:pt x="132516" y="11932"/>
                </a:lnTo>
                <a:lnTo>
                  <a:pt x="126341" y="14622"/>
                </a:lnTo>
                <a:lnTo>
                  <a:pt x="114400" y="20152"/>
                </a:lnTo>
                <a:lnTo>
                  <a:pt x="108549" y="23912"/>
                </a:lnTo>
                <a:lnTo>
                  <a:pt x="102743" y="28324"/>
                </a:lnTo>
                <a:lnTo>
                  <a:pt x="96967" y="33171"/>
                </a:lnTo>
                <a:lnTo>
                  <a:pt x="90260" y="39259"/>
                </a:lnTo>
                <a:lnTo>
                  <a:pt x="75186" y="53644"/>
                </a:lnTo>
                <a:lnTo>
                  <a:pt x="67166" y="63385"/>
                </a:lnTo>
                <a:lnTo>
                  <a:pt x="58962" y="74642"/>
                </a:lnTo>
                <a:lnTo>
                  <a:pt x="50635" y="86909"/>
                </a:lnTo>
                <a:lnTo>
                  <a:pt x="43178" y="99849"/>
                </a:lnTo>
                <a:lnTo>
                  <a:pt x="36303" y="113239"/>
                </a:lnTo>
                <a:lnTo>
                  <a:pt x="29814" y="126928"/>
                </a:lnTo>
                <a:lnTo>
                  <a:pt x="17524" y="154837"/>
                </a:lnTo>
                <a:lnTo>
                  <a:pt x="11579" y="168948"/>
                </a:lnTo>
                <a:lnTo>
                  <a:pt x="7617" y="181211"/>
                </a:lnTo>
                <a:lnTo>
                  <a:pt x="4975" y="192245"/>
                </a:lnTo>
                <a:lnTo>
                  <a:pt x="3214" y="202458"/>
                </a:lnTo>
                <a:lnTo>
                  <a:pt x="2039" y="211172"/>
                </a:lnTo>
                <a:lnTo>
                  <a:pt x="1257" y="218887"/>
                </a:lnTo>
                <a:lnTo>
                  <a:pt x="734" y="225934"/>
                </a:lnTo>
                <a:lnTo>
                  <a:pt x="387" y="232538"/>
                </a:lnTo>
                <a:lnTo>
                  <a:pt x="0" y="244955"/>
                </a:lnTo>
                <a:lnTo>
                  <a:pt x="850" y="249981"/>
                </a:lnTo>
                <a:lnTo>
                  <a:pt x="4333" y="258105"/>
                </a:lnTo>
                <a:lnTo>
                  <a:pt x="9057" y="264891"/>
                </a:lnTo>
                <a:lnTo>
                  <a:pt x="14331" y="271082"/>
                </a:lnTo>
                <a:lnTo>
                  <a:pt x="17071" y="274066"/>
                </a:lnTo>
                <a:lnTo>
                  <a:pt x="22656" y="279922"/>
                </a:lnTo>
                <a:lnTo>
                  <a:pt x="28313" y="285700"/>
                </a:lnTo>
                <a:lnTo>
                  <a:pt x="32107" y="287622"/>
                </a:lnTo>
                <a:lnTo>
                  <a:pt x="36542" y="288903"/>
                </a:lnTo>
                <a:lnTo>
                  <a:pt x="41403" y="289757"/>
                </a:lnTo>
                <a:lnTo>
                  <a:pt x="46549" y="290327"/>
                </a:lnTo>
                <a:lnTo>
                  <a:pt x="51885" y="290706"/>
                </a:lnTo>
                <a:lnTo>
                  <a:pt x="57346" y="290959"/>
                </a:lnTo>
                <a:lnTo>
                  <a:pt x="68496" y="291240"/>
                </a:lnTo>
                <a:lnTo>
                  <a:pt x="74136" y="291316"/>
                </a:lnTo>
                <a:lnTo>
                  <a:pt x="79801" y="290413"/>
                </a:lnTo>
                <a:lnTo>
                  <a:pt x="85483" y="288858"/>
                </a:lnTo>
                <a:lnTo>
                  <a:pt x="91175" y="286870"/>
                </a:lnTo>
                <a:lnTo>
                  <a:pt x="95923" y="285544"/>
                </a:lnTo>
                <a:lnTo>
                  <a:pt x="100041" y="284661"/>
                </a:lnTo>
                <a:lnTo>
                  <a:pt x="103738" y="284071"/>
                </a:lnTo>
                <a:lnTo>
                  <a:pt x="106203" y="281774"/>
                </a:lnTo>
                <a:lnTo>
                  <a:pt x="107847" y="278336"/>
                </a:lnTo>
                <a:lnTo>
                  <a:pt x="110484" y="268234"/>
                </a:lnTo>
                <a:lnTo>
                  <a:pt x="109748" y="266453"/>
                </a:lnTo>
                <a:lnTo>
                  <a:pt x="106390" y="261934"/>
                </a:lnTo>
                <a:lnTo>
                  <a:pt x="101723" y="256750"/>
                </a:lnTo>
                <a:lnTo>
                  <a:pt x="99145" y="254034"/>
                </a:lnTo>
                <a:lnTo>
                  <a:pt x="95521" y="251271"/>
                </a:lnTo>
                <a:lnTo>
                  <a:pt x="91200" y="248476"/>
                </a:lnTo>
                <a:lnTo>
                  <a:pt x="86415" y="245661"/>
                </a:lnTo>
                <a:lnTo>
                  <a:pt x="82272" y="242831"/>
                </a:lnTo>
                <a:lnTo>
                  <a:pt x="78557" y="239993"/>
                </a:lnTo>
                <a:lnTo>
                  <a:pt x="75129" y="237148"/>
                </a:lnTo>
                <a:lnTo>
                  <a:pt x="71890" y="235251"/>
                </a:lnTo>
                <a:lnTo>
                  <a:pt x="68779" y="233987"/>
                </a:lnTo>
                <a:lnTo>
                  <a:pt x="65752" y="233144"/>
                </a:lnTo>
                <a:lnTo>
                  <a:pt x="54769" y="229667"/>
                </a:lnTo>
                <a:lnTo>
                  <a:pt x="25409" y="222885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SMARTPenAnnotation1215"/>
          <p:cNvSpPr/>
          <p:nvPr/>
        </p:nvSpPr>
        <p:spPr>
          <a:xfrm>
            <a:off x="6655117" y="2606039"/>
            <a:ext cx="205741" cy="865824"/>
          </a:xfrm>
          <a:custGeom>
            <a:avLst/>
            <a:gdLst/>
            <a:ahLst/>
            <a:cxnLst/>
            <a:rect l="0" t="0" r="0" b="0"/>
            <a:pathLst>
              <a:path w="205741" h="865824">
                <a:moveTo>
                  <a:pt x="0" y="0"/>
                </a:moveTo>
                <a:lnTo>
                  <a:pt x="0" y="4552"/>
                </a:lnTo>
                <a:lnTo>
                  <a:pt x="6844" y="31168"/>
                </a:lnTo>
                <a:lnTo>
                  <a:pt x="11931" y="57668"/>
                </a:lnTo>
                <a:lnTo>
                  <a:pt x="14828" y="78336"/>
                </a:lnTo>
                <a:lnTo>
                  <a:pt x="16458" y="103221"/>
                </a:lnTo>
                <a:lnTo>
                  <a:pt x="16687" y="111677"/>
                </a:lnTo>
                <a:lnTo>
                  <a:pt x="19698" y="133506"/>
                </a:lnTo>
                <a:lnTo>
                  <a:pt x="30662" y="200941"/>
                </a:lnTo>
                <a:lnTo>
                  <a:pt x="39980" y="251868"/>
                </a:lnTo>
                <a:lnTo>
                  <a:pt x="43798" y="270782"/>
                </a:lnTo>
                <a:lnTo>
                  <a:pt x="49201" y="293869"/>
                </a:lnTo>
                <a:lnTo>
                  <a:pt x="62824" y="347461"/>
                </a:lnTo>
                <a:lnTo>
                  <a:pt x="70458" y="374516"/>
                </a:lnTo>
                <a:lnTo>
                  <a:pt x="130402" y="571497"/>
                </a:lnTo>
                <a:lnTo>
                  <a:pt x="135513" y="589596"/>
                </a:lnTo>
                <a:lnTo>
                  <a:pt x="140824" y="611186"/>
                </a:lnTo>
                <a:lnTo>
                  <a:pt x="156449" y="680414"/>
                </a:lnTo>
                <a:lnTo>
                  <a:pt x="160497" y="696497"/>
                </a:lnTo>
                <a:lnTo>
                  <a:pt x="166582" y="721987"/>
                </a:lnTo>
                <a:lnTo>
                  <a:pt x="169286" y="742841"/>
                </a:lnTo>
                <a:lnTo>
                  <a:pt x="173029" y="761634"/>
                </a:lnTo>
                <a:lnTo>
                  <a:pt x="178819" y="783322"/>
                </a:lnTo>
                <a:lnTo>
                  <a:pt x="183030" y="798440"/>
                </a:lnTo>
                <a:lnTo>
                  <a:pt x="205740" y="865823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SMARTPenAnnotation1216"/>
          <p:cNvSpPr/>
          <p:nvPr/>
        </p:nvSpPr>
        <p:spPr>
          <a:xfrm>
            <a:off x="7100887" y="2623185"/>
            <a:ext cx="60008" cy="874395"/>
          </a:xfrm>
          <a:custGeom>
            <a:avLst/>
            <a:gdLst/>
            <a:ahLst/>
            <a:cxnLst/>
            <a:rect l="0" t="0" r="0" b="0"/>
            <a:pathLst>
              <a:path w="60008" h="874395">
                <a:moveTo>
                  <a:pt x="60007" y="0"/>
                </a:moveTo>
                <a:lnTo>
                  <a:pt x="60007" y="22142"/>
                </a:lnTo>
                <a:lnTo>
                  <a:pt x="59055" y="26191"/>
                </a:lnTo>
                <a:lnTo>
                  <a:pt x="57468" y="31748"/>
                </a:lnTo>
                <a:lnTo>
                  <a:pt x="55456" y="38311"/>
                </a:lnTo>
                <a:lnTo>
                  <a:pt x="54116" y="48400"/>
                </a:lnTo>
                <a:lnTo>
                  <a:pt x="52627" y="74851"/>
                </a:lnTo>
                <a:lnTo>
                  <a:pt x="51965" y="100577"/>
                </a:lnTo>
                <a:lnTo>
                  <a:pt x="51539" y="170891"/>
                </a:lnTo>
                <a:lnTo>
                  <a:pt x="46915" y="297014"/>
                </a:lnTo>
                <a:lnTo>
                  <a:pt x="42124" y="381561"/>
                </a:lnTo>
                <a:lnTo>
                  <a:pt x="36819" y="455333"/>
                </a:lnTo>
                <a:lnTo>
                  <a:pt x="20927" y="634150"/>
                </a:lnTo>
                <a:lnTo>
                  <a:pt x="19666" y="655176"/>
                </a:lnTo>
                <a:lnTo>
                  <a:pt x="18826" y="673957"/>
                </a:lnTo>
                <a:lnTo>
                  <a:pt x="17313" y="694097"/>
                </a:lnTo>
                <a:lnTo>
                  <a:pt x="11586" y="754086"/>
                </a:lnTo>
                <a:lnTo>
                  <a:pt x="9912" y="780919"/>
                </a:lnTo>
                <a:lnTo>
                  <a:pt x="8513" y="793028"/>
                </a:lnTo>
                <a:lnTo>
                  <a:pt x="6628" y="804910"/>
                </a:lnTo>
                <a:lnTo>
                  <a:pt x="4418" y="816642"/>
                </a:lnTo>
                <a:lnTo>
                  <a:pt x="2946" y="826368"/>
                </a:lnTo>
                <a:lnTo>
                  <a:pt x="1963" y="834757"/>
                </a:lnTo>
                <a:lnTo>
                  <a:pt x="0" y="874394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SMARTPenAnnotation1217"/>
          <p:cNvSpPr/>
          <p:nvPr/>
        </p:nvSpPr>
        <p:spPr>
          <a:xfrm>
            <a:off x="6312429" y="2254708"/>
            <a:ext cx="1284325" cy="1438217"/>
          </a:xfrm>
          <a:custGeom>
            <a:avLst/>
            <a:gdLst/>
            <a:ahLst/>
            <a:cxnLst/>
            <a:rect l="0" t="0" r="0" b="0"/>
            <a:pathLst>
              <a:path w="1284325" h="1438217">
                <a:moveTo>
                  <a:pt x="968480" y="1405749"/>
                </a:moveTo>
                <a:lnTo>
                  <a:pt x="938957" y="1405749"/>
                </a:lnTo>
                <a:lnTo>
                  <a:pt x="907757" y="1411641"/>
                </a:lnTo>
                <a:lnTo>
                  <a:pt x="875982" y="1414480"/>
                </a:lnTo>
                <a:lnTo>
                  <a:pt x="841484" y="1419978"/>
                </a:lnTo>
                <a:lnTo>
                  <a:pt x="815201" y="1421598"/>
                </a:lnTo>
                <a:lnTo>
                  <a:pt x="453766" y="1433426"/>
                </a:lnTo>
                <a:lnTo>
                  <a:pt x="353374" y="1438080"/>
                </a:lnTo>
                <a:lnTo>
                  <a:pt x="316958" y="1438216"/>
                </a:lnTo>
                <a:lnTo>
                  <a:pt x="275577" y="1432544"/>
                </a:lnTo>
                <a:lnTo>
                  <a:pt x="271277" y="1431232"/>
                </a:lnTo>
                <a:lnTo>
                  <a:pt x="263960" y="1427235"/>
                </a:lnTo>
                <a:lnTo>
                  <a:pt x="239868" y="1405696"/>
                </a:lnTo>
                <a:lnTo>
                  <a:pt x="234125" y="1399058"/>
                </a:lnTo>
                <a:lnTo>
                  <a:pt x="211244" y="1357022"/>
                </a:lnTo>
                <a:lnTo>
                  <a:pt x="208069" y="1345675"/>
                </a:lnTo>
                <a:lnTo>
                  <a:pt x="203800" y="1327614"/>
                </a:lnTo>
                <a:lnTo>
                  <a:pt x="187236" y="1274966"/>
                </a:lnTo>
                <a:lnTo>
                  <a:pt x="175449" y="1237776"/>
                </a:lnTo>
                <a:lnTo>
                  <a:pt x="165924" y="1203050"/>
                </a:lnTo>
                <a:lnTo>
                  <a:pt x="157070" y="1163868"/>
                </a:lnTo>
                <a:lnTo>
                  <a:pt x="147461" y="1099131"/>
                </a:lnTo>
                <a:lnTo>
                  <a:pt x="133925" y="1024810"/>
                </a:lnTo>
                <a:lnTo>
                  <a:pt x="120334" y="952077"/>
                </a:lnTo>
                <a:lnTo>
                  <a:pt x="111388" y="902710"/>
                </a:lnTo>
                <a:lnTo>
                  <a:pt x="96012" y="822227"/>
                </a:lnTo>
                <a:lnTo>
                  <a:pt x="86686" y="768264"/>
                </a:lnTo>
                <a:lnTo>
                  <a:pt x="55329" y="559436"/>
                </a:lnTo>
                <a:lnTo>
                  <a:pt x="47333" y="516212"/>
                </a:lnTo>
                <a:lnTo>
                  <a:pt x="40604" y="484302"/>
                </a:lnTo>
                <a:lnTo>
                  <a:pt x="29359" y="442179"/>
                </a:lnTo>
                <a:lnTo>
                  <a:pt x="12043" y="382694"/>
                </a:lnTo>
                <a:lnTo>
                  <a:pt x="3419" y="346972"/>
                </a:lnTo>
                <a:lnTo>
                  <a:pt x="864" y="313210"/>
                </a:lnTo>
                <a:lnTo>
                  <a:pt x="0" y="272787"/>
                </a:lnTo>
                <a:lnTo>
                  <a:pt x="4963" y="256416"/>
                </a:lnTo>
                <a:lnTo>
                  <a:pt x="15926" y="236213"/>
                </a:lnTo>
                <a:lnTo>
                  <a:pt x="28164" y="220854"/>
                </a:lnTo>
                <a:lnTo>
                  <a:pt x="41428" y="211601"/>
                </a:lnTo>
                <a:lnTo>
                  <a:pt x="74226" y="194194"/>
                </a:lnTo>
                <a:lnTo>
                  <a:pt x="109474" y="181053"/>
                </a:lnTo>
                <a:lnTo>
                  <a:pt x="147011" y="169645"/>
                </a:lnTo>
                <a:lnTo>
                  <a:pt x="180790" y="163267"/>
                </a:lnTo>
                <a:lnTo>
                  <a:pt x="218346" y="157257"/>
                </a:lnTo>
                <a:lnTo>
                  <a:pt x="250913" y="151411"/>
                </a:lnTo>
                <a:lnTo>
                  <a:pt x="318776" y="138214"/>
                </a:lnTo>
                <a:lnTo>
                  <a:pt x="350559" y="133054"/>
                </a:lnTo>
                <a:lnTo>
                  <a:pt x="426513" y="122239"/>
                </a:lnTo>
                <a:lnTo>
                  <a:pt x="498372" y="113623"/>
                </a:lnTo>
                <a:lnTo>
                  <a:pt x="560470" y="106618"/>
                </a:lnTo>
                <a:lnTo>
                  <a:pt x="607120" y="100330"/>
                </a:lnTo>
                <a:lnTo>
                  <a:pt x="659604" y="91820"/>
                </a:lnTo>
                <a:lnTo>
                  <a:pt x="688267" y="86884"/>
                </a:lnTo>
                <a:lnTo>
                  <a:pt x="718807" y="80736"/>
                </a:lnTo>
                <a:lnTo>
                  <a:pt x="815446" y="59383"/>
                </a:lnTo>
                <a:lnTo>
                  <a:pt x="879192" y="46634"/>
                </a:lnTo>
                <a:lnTo>
                  <a:pt x="910860" y="39615"/>
                </a:lnTo>
                <a:lnTo>
                  <a:pt x="973986" y="24196"/>
                </a:lnTo>
                <a:lnTo>
                  <a:pt x="998821" y="18941"/>
                </a:lnTo>
                <a:lnTo>
                  <a:pt x="1066055" y="7968"/>
                </a:lnTo>
                <a:lnTo>
                  <a:pt x="1104071" y="2262"/>
                </a:lnTo>
                <a:lnTo>
                  <a:pt x="1141949" y="334"/>
                </a:lnTo>
                <a:lnTo>
                  <a:pt x="1179899" y="0"/>
                </a:lnTo>
                <a:lnTo>
                  <a:pt x="1198335" y="2461"/>
                </a:lnTo>
                <a:lnTo>
                  <a:pt x="1213379" y="7252"/>
                </a:lnTo>
                <a:lnTo>
                  <a:pt x="1217978" y="10448"/>
                </a:lnTo>
                <a:lnTo>
                  <a:pt x="1220536" y="12633"/>
                </a:lnTo>
                <a:lnTo>
                  <a:pt x="1228690" y="24811"/>
                </a:lnTo>
                <a:lnTo>
                  <a:pt x="1231767" y="37619"/>
                </a:lnTo>
                <a:lnTo>
                  <a:pt x="1234084" y="82428"/>
                </a:lnTo>
                <a:lnTo>
                  <a:pt x="1231625" y="94024"/>
                </a:lnTo>
                <a:lnTo>
                  <a:pt x="1229635" y="99783"/>
                </a:lnTo>
                <a:lnTo>
                  <a:pt x="1229261" y="106480"/>
                </a:lnTo>
                <a:lnTo>
                  <a:pt x="1232333" y="144798"/>
                </a:lnTo>
                <a:lnTo>
                  <a:pt x="1242426" y="677840"/>
                </a:lnTo>
                <a:lnTo>
                  <a:pt x="1240094" y="718696"/>
                </a:lnTo>
                <a:lnTo>
                  <a:pt x="1236835" y="756540"/>
                </a:lnTo>
                <a:lnTo>
                  <a:pt x="1235966" y="778633"/>
                </a:lnTo>
                <a:lnTo>
                  <a:pt x="1235387" y="801934"/>
                </a:lnTo>
                <a:lnTo>
                  <a:pt x="1235953" y="829851"/>
                </a:lnTo>
                <a:lnTo>
                  <a:pt x="1241166" y="950926"/>
                </a:lnTo>
                <a:lnTo>
                  <a:pt x="1241711" y="976804"/>
                </a:lnTo>
                <a:lnTo>
                  <a:pt x="1244856" y="1015717"/>
                </a:lnTo>
                <a:lnTo>
                  <a:pt x="1249429" y="1050474"/>
                </a:lnTo>
                <a:lnTo>
                  <a:pt x="1254637" y="1094496"/>
                </a:lnTo>
                <a:lnTo>
                  <a:pt x="1260126" y="1127397"/>
                </a:lnTo>
                <a:lnTo>
                  <a:pt x="1268571" y="1169605"/>
                </a:lnTo>
                <a:lnTo>
                  <a:pt x="1274566" y="1210685"/>
                </a:lnTo>
                <a:lnTo>
                  <a:pt x="1276921" y="1229519"/>
                </a:lnTo>
                <a:lnTo>
                  <a:pt x="1283654" y="1251911"/>
                </a:lnTo>
                <a:lnTo>
                  <a:pt x="1284324" y="1257470"/>
                </a:lnTo>
                <a:lnTo>
                  <a:pt x="1283818" y="1261177"/>
                </a:lnTo>
                <a:lnTo>
                  <a:pt x="1282528" y="1263647"/>
                </a:lnTo>
                <a:lnTo>
                  <a:pt x="1280716" y="1265295"/>
                </a:lnTo>
                <a:lnTo>
                  <a:pt x="1279507" y="1267346"/>
                </a:lnTo>
                <a:lnTo>
                  <a:pt x="1278165" y="1272164"/>
                </a:lnTo>
                <a:lnTo>
                  <a:pt x="1277409" y="1280232"/>
                </a:lnTo>
                <a:lnTo>
                  <a:pt x="1276350" y="1283018"/>
                </a:lnTo>
                <a:lnTo>
                  <a:pt x="1271262" y="1291491"/>
                </a:lnTo>
                <a:lnTo>
                  <a:pt x="1269738" y="1297183"/>
                </a:lnTo>
                <a:lnTo>
                  <a:pt x="1268379" y="1299082"/>
                </a:lnTo>
                <a:lnTo>
                  <a:pt x="1266520" y="1300347"/>
                </a:lnTo>
                <a:lnTo>
                  <a:pt x="1261244" y="1302379"/>
                </a:lnTo>
                <a:lnTo>
                  <a:pt x="1231906" y="1304755"/>
                </a:lnTo>
                <a:lnTo>
                  <a:pt x="1204304" y="1311968"/>
                </a:lnTo>
                <a:lnTo>
                  <a:pt x="1169811" y="1318983"/>
                </a:lnTo>
                <a:lnTo>
                  <a:pt x="1131303" y="1327181"/>
                </a:lnTo>
                <a:lnTo>
                  <a:pt x="1110366" y="1333368"/>
                </a:lnTo>
                <a:lnTo>
                  <a:pt x="1045633" y="1354314"/>
                </a:lnTo>
              </a:path>
            </a:pathLst>
          </a:custGeom>
          <a:ln w="38100" cap="rnd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100÷5*3</a:t>
            </a:r>
            <a:r>
              <a:rPr lang="en-US" baseline="30000" dirty="0" smtClean="0"/>
              <a:t>2</a:t>
            </a:r>
            <a:r>
              <a:rPr lang="en-US" dirty="0" smtClean="0"/>
              <a:t> – 5(2</a:t>
            </a:r>
            <a:r>
              <a:rPr lang="en-US" baseline="30000" dirty="0" smtClean="0"/>
              <a:t>3</a:t>
            </a:r>
            <a:r>
              <a:rPr lang="en-US" dirty="0" smtClean="0"/>
              <a:t>+3*4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MARTPenAnnotation998"/>
          <p:cNvSpPr/>
          <p:nvPr/>
        </p:nvSpPr>
        <p:spPr>
          <a:xfrm>
            <a:off x="1657350" y="2195960"/>
            <a:ext cx="377190" cy="281493"/>
          </a:xfrm>
          <a:custGeom>
            <a:avLst/>
            <a:gdLst/>
            <a:ahLst/>
            <a:cxnLst/>
            <a:rect l="0" t="0" r="0" b="0"/>
            <a:pathLst>
              <a:path w="377190" h="281493">
                <a:moveTo>
                  <a:pt x="0" y="24317"/>
                </a:moveTo>
                <a:lnTo>
                  <a:pt x="13652" y="15216"/>
                </a:lnTo>
                <a:lnTo>
                  <a:pt x="25435" y="10747"/>
                </a:lnTo>
                <a:lnTo>
                  <a:pt x="37021" y="7808"/>
                </a:lnTo>
                <a:lnTo>
                  <a:pt x="48521" y="3327"/>
                </a:lnTo>
                <a:lnTo>
                  <a:pt x="55207" y="1751"/>
                </a:lnTo>
                <a:lnTo>
                  <a:pt x="62522" y="701"/>
                </a:lnTo>
                <a:lnTo>
                  <a:pt x="70256" y="0"/>
                </a:lnTo>
                <a:lnTo>
                  <a:pt x="82080" y="486"/>
                </a:lnTo>
                <a:lnTo>
                  <a:pt x="96630" y="1762"/>
                </a:lnTo>
                <a:lnTo>
                  <a:pt x="112997" y="3566"/>
                </a:lnTo>
                <a:lnTo>
                  <a:pt x="130576" y="4768"/>
                </a:lnTo>
                <a:lnTo>
                  <a:pt x="148963" y="5569"/>
                </a:lnTo>
                <a:lnTo>
                  <a:pt x="167889" y="6103"/>
                </a:lnTo>
                <a:lnTo>
                  <a:pt x="182410" y="7412"/>
                </a:lnTo>
                <a:lnTo>
                  <a:pt x="193997" y="9237"/>
                </a:lnTo>
                <a:lnTo>
                  <a:pt x="203626" y="11406"/>
                </a:lnTo>
                <a:lnTo>
                  <a:pt x="212903" y="13805"/>
                </a:lnTo>
                <a:lnTo>
                  <a:pt x="221945" y="16356"/>
                </a:lnTo>
                <a:lnTo>
                  <a:pt x="230831" y="19010"/>
                </a:lnTo>
                <a:lnTo>
                  <a:pt x="237707" y="22684"/>
                </a:lnTo>
                <a:lnTo>
                  <a:pt x="243244" y="27038"/>
                </a:lnTo>
                <a:lnTo>
                  <a:pt x="258974" y="43164"/>
                </a:lnTo>
                <a:lnTo>
                  <a:pt x="262184" y="47359"/>
                </a:lnTo>
                <a:lnTo>
                  <a:pt x="265277" y="52061"/>
                </a:lnTo>
                <a:lnTo>
                  <a:pt x="268291" y="57100"/>
                </a:lnTo>
                <a:lnTo>
                  <a:pt x="271253" y="62365"/>
                </a:lnTo>
                <a:lnTo>
                  <a:pt x="277084" y="73295"/>
                </a:lnTo>
                <a:lnTo>
                  <a:pt x="279020" y="79829"/>
                </a:lnTo>
                <a:lnTo>
                  <a:pt x="280311" y="87042"/>
                </a:lnTo>
                <a:lnTo>
                  <a:pt x="281171" y="94709"/>
                </a:lnTo>
                <a:lnTo>
                  <a:pt x="279840" y="101725"/>
                </a:lnTo>
                <a:lnTo>
                  <a:pt x="277047" y="108307"/>
                </a:lnTo>
                <a:lnTo>
                  <a:pt x="273280" y="114601"/>
                </a:lnTo>
                <a:lnTo>
                  <a:pt x="269817" y="120701"/>
                </a:lnTo>
                <a:lnTo>
                  <a:pt x="263428" y="132560"/>
                </a:lnTo>
                <a:lnTo>
                  <a:pt x="259439" y="138389"/>
                </a:lnTo>
                <a:lnTo>
                  <a:pt x="254874" y="144180"/>
                </a:lnTo>
                <a:lnTo>
                  <a:pt x="249926" y="149946"/>
                </a:lnTo>
                <a:lnTo>
                  <a:pt x="244722" y="155694"/>
                </a:lnTo>
                <a:lnTo>
                  <a:pt x="233860" y="167162"/>
                </a:lnTo>
                <a:lnTo>
                  <a:pt x="227344" y="171935"/>
                </a:lnTo>
                <a:lnTo>
                  <a:pt x="220142" y="176069"/>
                </a:lnTo>
                <a:lnTo>
                  <a:pt x="212484" y="179777"/>
                </a:lnTo>
                <a:lnTo>
                  <a:pt x="205473" y="184155"/>
                </a:lnTo>
                <a:lnTo>
                  <a:pt x="198895" y="188978"/>
                </a:lnTo>
                <a:lnTo>
                  <a:pt x="192604" y="194098"/>
                </a:lnTo>
                <a:lnTo>
                  <a:pt x="186505" y="198465"/>
                </a:lnTo>
                <a:lnTo>
                  <a:pt x="180534" y="202328"/>
                </a:lnTo>
                <a:lnTo>
                  <a:pt x="169772" y="209161"/>
                </a:lnTo>
                <a:lnTo>
                  <a:pt x="161814" y="215372"/>
                </a:lnTo>
                <a:lnTo>
                  <a:pt x="155102" y="221308"/>
                </a:lnTo>
                <a:lnTo>
                  <a:pt x="151979" y="224224"/>
                </a:lnTo>
                <a:lnTo>
                  <a:pt x="149897" y="227121"/>
                </a:lnTo>
                <a:lnTo>
                  <a:pt x="147583" y="232880"/>
                </a:lnTo>
                <a:lnTo>
                  <a:pt x="146280" y="241477"/>
                </a:lnTo>
                <a:lnTo>
                  <a:pt x="148003" y="244338"/>
                </a:lnTo>
                <a:lnTo>
                  <a:pt x="154996" y="250056"/>
                </a:lnTo>
                <a:lnTo>
                  <a:pt x="161914" y="253233"/>
                </a:lnTo>
                <a:lnTo>
                  <a:pt x="169117" y="255597"/>
                </a:lnTo>
                <a:lnTo>
                  <a:pt x="178667" y="259824"/>
                </a:lnTo>
                <a:lnTo>
                  <a:pt x="184834" y="261331"/>
                </a:lnTo>
                <a:lnTo>
                  <a:pt x="191803" y="262337"/>
                </a:lnTo>
                <a:lnTo>
                  <a:pt x="199306" y="263007"/>
                </a:lnTo>
                <a:lnTo>
                  <a:pt x="211928" y="265358"/>
                </a:lnTo>
                <a:lnTo>
                  <a:pt x="246272" y="273052"/>
                </a:lnTo>
                <a:lnTo>
                  <a:pt x="264194" y="275865"/>
                </a:lnTo>
                <a:lnTo>
                  <a:pt x="281857" y="277741"/>
                </a:lnTo>
                <a:lnTo>
                  <a:pt x="377189" y="28149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99"/>
          <p:cNvSpPr/>
          <p:nvPr/>
        </p:nvSpPr>
        <p:spPr>
          <a:xfrm>
            <a:off x="2146497" y="2288857"/>
            <a:ext cx="273141" cy="186889"/>
          </a:xfrm>
          <a:custGeom>
            <a:avLst/>
            <a:gdLst/>
            <a:ahLst/>
            <a:cxnLst/>
            <a:rect l="0" t="0" r="0" b="0"/>
            <a:pathLst>
              <a:path w="273141" h="186889">
                <a:moveTo>
                  <a:pt x="110928" y="0"/>
                </a:moveTo>
                <a:lnTo>
                  <a:pt x="101826" y="0"/>
                </a:lnTo>
                <a:lnTo>
                  <a:pt x="97240" y="953"/>
                </a:lnTo>
                <a:lnTo>
                  <a:pt x="92277" y="2540"/>
                </a:lnTo>
                <a:lnTo>
                  <a:pt x="87064" y="4551"/>
                </a:lnTo>
                <a:lnTo>
                  <a:pt x="81684" y="6844"/>
                </a:lnTo>
                <a:lnTo>
                  <a:pt x="70625" y="11932"/>
                </a:lnTo>
                <a:lnTo>
                  <a:pt x="65009" y="15575"/>
                </a:lnTo>
                <a:lnTo>
                  <a:pt x="59360" y="19908"/>
                </a:lnTo>
                <a:lnTo>
                  <a:pt x="53689" y="24702"/>
                </a:lnTo>
                <a:lnTo>
                  <a:pt x="48004" y="29803"/>
                </a:lnTo>
                <a:lnTo>
                  <a:pt x="36606" y="40551"/>
                </a:lnTo>
                <a:lnTo>
                  <a:pt x="31853" y="46084"/>
                </a:lnTo>
                <a:lnTo>
                  <a:pt x="27731" y="51678"/>
                </a:lnTo>
                <a:lnTo>
                  <a:pt x="24031" y="57312"/>
                </a:lnTo>
                <a:lnTo>
                  <a:pt x="20611" y="62973"/>
                </a:lnTo>
                <a:lnTo>
                  <a:pt x="17379" y="68652"/>
                </a:lnTo>
                <a:lnTo>
                  <a:pt x="11248" y="80042"/>
                </a:lnTo>
                <a:lnTo>
                  <a:pt x="5348" y="91454"/>
                </a:lnTo>
                <a:lnTo>
                  <a:pt x="3394" y="97164"/>
                </a:lnTo>
                <a:lnTo>
                  <a:pt x="2091" y="102876"/>
                </a:lnTo>
                <a:lnTo>
                  <a:pt x="1222" y="108589"/>
                </a:lnTo>
                <a:lnTo>
                  <a:pt x="643" y="114303"/>
                </a:lnTo>
                <a:lnTo>
                  <a:pt x="257" y="120017"/>
                </a:lnTo>
                <a:lnTo>
                  <a:pt x="0" y="125731"/>
                </a:lnTo>
                <a:lnTo>
                  <a:pt x="781" y="131446"/>
                </a:lnTo>
                <a:lnTo>
                  <a:pt x="2254" y="137161"/>
                </a:lnTo>
                <a:lnTo>
                  <a:pt x="4188" y="142875"/>
                </a:lnTo>
                <a:lnTo>
                  <a:pt x="7383" y="147638"/>
                </a:lnTo>
                <a:lnTo>
                  <a:pt x="11418" y="151765"/>
                </a:lnTo>
                <a:lnTo>
                  <a:pt x="16013" y="155469"/>
                </a:lnTo>
                <a:lnTo>
                  <a:pt x="20029" y="158891"/>
                </a:lnTo>
                <a:lnTo>
                  <a:pt x="23658" y="162125"/>
                </a:lnTo>
                <a:lnTo>
                  <a:pt x="27030" y="165233"/>
                </a:lnTo>
                <a:lnTo>
                  <a:pt x="31184" y="168258"/>
                </a:lnTo>
                <a:lnTo>
                  <a:pt x="35857" y="171227"/>
                </a:lnTo>
                <a:lnTo>
                  <a:pt x="40878" y="174159"/>
                </a:lnTo>
                <a:lnTo>
                  <a:pt x="47083" y="177066"/>
                </a:lnTo>
                <a:lnTo>
                  <a:pt x="54077" y="179957"/>
                </a:lnTo>
                <a:lnTo>
                  <a:pt x="61597" y="182836"/>
                </a:lnTo>
                <a:lnTo>
                  <a:pt x="70420" y="184756"/>
                </a:lnTo>
                <a:lnTo>
                  <a:pt x="80113" y="186035"/>
                </a:lnTo>
                <a:lnTo>
                  <a:pt x="90384" y="186888"/>
                </a:lnTo>
                <a:lnTo>
                  <a:pt x="101042" y="186505"/>
                </a:lnTo>
                <a:lnTo>
                  <a:pt x="111957" y="185297"/>
                </a:lnTo>
                <a:lnTo>
                  <a:pt x="123044" y="183539"/>
                </a:lnTo>
                <a:lnTo>
                  <a:pt x="134245" y="181414"/>
                </a:lnTo>
                <a:lnTo>
                  <a:pt x="156851" y="176514"/>
                </a:lnTo>
                <a:lnTo>
                  <a:pt x="167260" y="173873"/>
                </a:lnTo>
                <a:lnTo>
                  <a:pt x="177058" y="171160"/>
                </a:lnTo>
                <a:lnTo>
                  <a:pt x="186447" y="168400"/>
                </a:lnTo>
                <a:lnTo>
                  <a:pt x="195564" y="164654"/>
                </a:lnTo>
                <a:lnTo>
                  <a:pt x="204499" y="160252"/>
                </a:lnTo>
                <a:lnTo>
                  <a:pt x="221095" y="151233"/>
                </a:lnTo>
                <a:lnTo>
                  <a:pt x="234821" y="144050"/>
                </a:lnTo>
                <a:lnTo>
                  <a:pt x="241148" y="138896"/>
                </a:lnTo>
                <a:lnTo>
                  <a:pt x="247271" y="132602"/>
                </a:lnTo>
                <a:lnTo>
                  <a:pt x="253258" y="125549"/>
                </a:lnTo>
                <a:lnTo>
                  <a:pt x="258202" y="118942"/>
                </a:lnTo>
                <a:lnTo>
                  <a:pt x="262451" y="112632"/>
                </a:lnTo>
                <a:lnTo>
                  <a:pt x="266235" y="106521"/>
                </a:lnTo>
                <a:lnTo>
                  <a:pt x="268758" y="100541"/>
                </a:lnTo>
                <a:lnTo>
                  <a:pt x="270441" y="94650"/>
                </a:lnTo>
                <a:lnTo>
                  <a:pt x="271562" y="88818"/>
                </a:lnTo>
                <a:lnTo>
                  <a:pt x="272310" y="83977"/>
                </a:lnTo>
                <a:lnTo>
                  <a:pt x="272808" y="79797"/>
                </a:lnTo>
                <a:lnTo>
                  <a:pt x="273140" y="76058"/>
                </a:lnTo>
                <a:lnTo>
                  <a:pt x="272410" y="71660"/>
                </a:lnTo>
                <a:lnTo>
                  <a:pt x="270970" y="66824"/>
                </a:lnTo>
                <a:lnTo>
                  <a:pt x="269057" y="61694"/>
                </a:lnTo>
                <a:lnTo>
                  <a:pt x="265877" y="57322"/>
                </a:lnTo>
                <a:lnTo>
                  <a:pt x="261852" y="53455"/>
                </a:lnTo>
                <a:lnTo>
                  <a:pt x="257264" y="49924"/>
                </a:lnTo>
                <a:lnTo>
                  <a:pt x="253253" y="45665"/>
                </a:lnTo>
                <a:lnTo>
                  <a:pt x="249626" y="40921"/>
                </a:lnTo>
                <a:lnTo>
                  <a:pt x="246256" y="35853"/>
                </a:lnTo>
                <a:lnTo>
                  <a:pt x="240199" y="30570"/>
                </a:lnTo>
                <a:lnTo>
                  <a:pt x="232351" y="25142"/>
                </a:lnTo>
                <a:lnTo>
                  <a:pt x="223309" y="19619"/>
                </a:lnTo>
                <a:lnTo>
                  <a:pt x="216328" y="15937"/>
                </a:lnTo>
                <a:lnTo>
                  <a:pt x="210722" y="13482"/>
                </a:lnTo>
                <a:lnTo>
                  <a:pt x="196653" y="8573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00"/>
          <p:cNvSpPr/>
          <p:nvPr/>
        </p:nvSpPr>
        <p:spPr>
          <a:xfrm>
            <a:off x="2591752" y="240030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01"/>
          <p:cNvSpPr/>
          <p:nvPr/>
        </p:nvSpPr>
        <p:spPr>
          <a:xfrm>
            <a:off x="2802278" y="2310080"/>
            <a:ext cx="269535" cy="261671"/>
          </a:xfrm>
          <a:custGeom>
            <a:avLst/>
            <a:gdLst/>
            <a:ahLst/>
            <a:cxnLst/>
            <a:rect l="0" t="0" r="0" b="0"/>
            <a:pathLst>
              <a:path w="269535" h="261671">
                <a:moveTo>
                  <a:pt x="106657" y="38784"/>
                </a:moveTo>
                <a:lnTo>
                  <a:pt x="111207" y="25132"/>
                </a:lnTo>
                <a:lnTo>
                  <a:pt x="110643" y="20158"/>
                </a:lnTo>
                <a:lnTo>
                  <a:pt x="108362" y="15889"/>
                </a:lnTo>
                <a:lnTo>
                  <a:pt x="104936" y="12091"/>
                </a:lnTo>
                <a:lnTo>
                  <a:pt x="101699" y="9559"/>
                </a:lnTo>
                <a:lnTo>
                  <a:pt x="95563" y="6746"/>
                </a:lnTo>
                <a:lnTo>
                  <a:pt x="91641" y="5043"/>
                </a:lnTo>
                <a:lnTo>
                  <a:pt x="82203" y="611"/>
                </a:lnTo>
                <a:lnTo>
                  <a:pt x="77019" y="0"/>
                </a:lnTo>
                <a:lnTo>
                  <a:pt x="71658" y="546"/>
                </a:lnTo>
                <a:lnTo>
                  <a:pt x="66179" y="1862"/>
                </a:lnTo>
                <a:lnTo>
                  <a:pt x="61574" y="2740"/>
                </a:lnTo>
                <a:lnTo>
                  <a:pt x="53917" y="3715"/>
                </a:lnTo>
                <a:lnTo>
                  <a:pt x="49589" y="4927"/>
                </a:lnTo>
                <a:lnTo>
                  <a:pt x="44799" y="6688"/>
                </a:lnTo>
                <a:lnTo>
                  <a:pt x="39701" y="8814"/>
                </a:lnTo>
                <a:lnTo>
                  <a:pt x="31496" y="13717"/>
                </a:lnTo>
                <a:lnTo>
                  <a:pt x="24674" y="19071"/>
                </a:lnTo>
                <a:lnTo>
                  <a:pt x="18467" y="24625"/>
                </a:lnTo>
                <a:lnTo>
                  <a:pt x="15479" y="28392"/>
                </a:lnTo>
                <a:lnTo>
                  <a:pt x="12534" y="32809"/>
                </a:lnTo>
                <a:lnTo>
                  <a:pt x="9618" y="37658"/>
                </a:lnTo>
                <a:lnTo>
                  <a:pt x="6722" y="42796"/>
                </a:lnTo>
                <a:lnTo>
                  <a:pt x="964" y="53585"/>
                </a:lnTo>
                <a:lnTo>
                  <a:pt x="0" y="58176"/>
                </a:lnTo>
                <a:lnTo>
                  <a:pt x="309" y="62190"/>
                </a:lnTo>
                <a:lnTo>
                  <a:pt x="3194" y="70142"/>
                </a:lnTo>
                <a:lnTo>
                  <a:pt x="5296" y="74930"/>
                </a:lnTo>
                <a:lnTo>
                  <a:pt x="7650" y="80026"/>
                </a:lnTo>
                <a:lnTo>
                  <a:pt x="9220" y="84376"/>
                </a:lnTo>
                <a:lnTo>
                  <a:pt x="10964" y="91750"/>
                </a:lnTo>
                <a:lnTo>
                  <a:pt x="13334" y="94097"/>
                </a:lnTo>
                <a:lnTo>
                  <a:pt x="16819" y="95662"/>
                </a:lnTo>
                <a:lnTo>
                  <a:pt x="21047" y="96705"/>
                </a:lnTo>
                <a:lnTo>
                  <a:pt x="25771" y="98353"/>
                </a:lnTo>
                <a:lnTo>
                  <a:pt x="30825" y="100405"/>
                </a:lnTo>
                <a:lnTo>
                  <a:pt x="36100" y="102725"/>
                </a:lnTo>
                <a:lnTo>
                  <a:pt x="42474" y="104271"/>
                </a:lnTo>
                <a:lnTo>
                  <a:pt x="49581" y="105302"/>
                </a:lnTo>
                <a:lnTo>
                  <a:pt x="57176" y="105990"/>
                </a:lnTo>
                <a:lnTo>
                  <a:pt x="64144" y="106448"/>
                </a:lnTo>
                <a:lnTo>
                  <a:pt x="70695" y="106754"/>
                </a:lnTo>
                <a:lnTo>
                  <a:pt x="84006" y="107093"/>
                </a:lnTo>
                <a:lnTo>
                  <a:pt x="99447" y="107244"/>
                </a:lnTo>
                <a:lnTo>
                  <a:pt x="107565" y="106332"/>
                </a:lnTo>
                <a:lnTo>
                  <a:pt x="115835" y="104771"/>
                </a:lnTo>
                <a:lnTo>
                  <a:pt x="124205" y="102778"/>
                </a:lnTo>
                <a:lnTo>
                  <a:pt x="131691" y="101449"/>
                </a:lnTo>
                <a:lnTo>
                  <a:pt x="138586" y="100564"/>
                </a:lnTo>
                <a:lnTo>
                  <a:pt x="145088" y="99973"/>
                </a:lnTo>
                <a:lnTo>
                  <a:pt x="152280" y="97674"/>
                </a:lnTo>
                <a:lnTo>
                  <a:pt x="159932" y="94237"/>
                </a:lnTo>
                <a:lnTo>
                  <a:pt x="167891" y="90040"/>
                </a:lnTo>
                <a:lnTo>
                  <a:pt x="174150" y="86290"/>
                </a:lnTo>
                <a:lnTo>
                  <a:pt x="179274" y="82837"/>
                </a:lnTo>
                <a:lnTo>
                  <a:pt x="183643" y="79583"/>
                </a:lnTo>
                <a:lnTo>
                  <a:pt x="188461" y="75509"/>
                </a:lnTo>
                <a:lnTo>
                  <a:pt x="193578" y="70887"/>
                </a:lnTo>
                <a:lnTo>
                  <a:pt x="207341" y="57821"/>
                </a:lnTo>
                <a:lnTo>
                  <a:pt x="224850" y="40589"/>
                </a:lnTo>
                <a:lnTo>
                  <a:pt x="225457" y="40940"/>
                </a:lnTo>
                <a:lnTo>
                  <a:pt x="225862" y="42126"/>
                </a:lnTo>
                <a:lnTo>
                  <a:pt x="226132" y="43870"/>
                </a:lnTo>
                <a:lnTo>
                  <a:pt x="228972" y="48347"/>
                </a:lnTo>
                <a:lnTo>
                  <a:pt x="231063" y="50875"/>
                </a:lnTo>
                <a:lnTo>
                  <a:pt x="232456" y="55417"/>
                </a:lnTo>
                <a:lnTo>
                  <a:pt x="233385" y="61303"/>
                </a:lnTo>
                <a:lnTo>
                  <a:pt x="234005" y="68084"/>
                </a:lnTo>
                <a:lnTo>
                  <a:pt x="235371" y="77368"/>
                </a:lnTo>
                <a:lnTo>
                  <a:pt x="239428" y="100383"/>
                </a:lnTo>
                <a:lnTo>
                  <a:pt x="241843" y="112235"/>
                </a:lnTo>
                <a:lnTo>
                  <a:pt x="247067" y="135564"/>
                </a:lnTo>
                <a:lnTo>
                  <a:pt x="249794" y="146167"/>
                </a:lnTo>
                <a:lnTo>
                  <a:pt x="252564" y="156093"/>
                </a:lnTo>
                <a:lnTo>
                  <a:pt x="255363" y="165567"/>
                </a:lnTo>
                <a:lnTo>
                  <a:pt x="257229" y="175694"/>
                </a:lnTo>
                <a:lnTo>
                  <a:pt x="258473" y="186255"/>
                </a:lnTo>
                <a:lnTo>
                  <a:pt x="259303" y="197106"/>
                </a:lnTo>
                <a:lnTo>
                  <a:pt x="260808" y="205292"/>
                </a:lnTo>
                <a:lnTo>
                  <a:pt x="262764" y="211702"/>
                </a:lnTo>
                <a:lnTo>
                  <a:pt x="265021" y="216928"/>
                </a:lnTo>
                <a:lnTo>
                  <a:pt x="266525" y="221364"/>
                </a:lnTo>
                <a:lnTo>
                  <a:pt x="267528" y="225274"/>
                </a:lnTo>
                <a:lnTo>
                  <a:pt x="269534" y="26167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002"/>
          <p:cNvSpPr/>
          <p:nvPr/>
        </p:nvSpPr>
        <p:spPr>
          <a:xfrm>
            <a:off x="3346132" y="2486025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17145"/>
                </a:moveTo>
                <a:lnTo>
                  <a:pt x="16482" y="17145"/>
                </a:lnTo>
                <a:lnTo>
                  <a:pt x="24323" y="16192"/>
                </a:lnTo>
                <a:lnTo>
                  <a:pt x="34313" y="14605"/>
                </a:lnTo>
                <a:lnTo>
                  <a:pt x="45736" y="12594"/>
                </a:lnTo>
                <a:lnTo>
                  <a:pt x="55255" y="11253"/>
                </a:lnTo>
                <a:lnTo>
                  <a:pt x="63507" y="10359"/>
                </a:lnTo>
                <a:lnTo>
                  <a:pt x="70913" y="9764"/>
                </a:lnTo>
                <a:lnTo>
                  <a:pt x="78708" y="9367"/>
                </a:lnTo>
                <a:lnTo>
                  <a:pt x="94988" y="8925"/>
                </a:lnTo>
                <a:lnTo>
                  <a:pt x="231457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03"/>
          <p:cNvSpPr/>
          <p:nvPr/>
        </p:nvSpPr>
        <p:spPr>
          <a:xfrm>
            <a:off x="3750843" y="2426017"/>
            <a:ext cx="233022" cy="231459"/>
          </a:xfrm>
          <a:custGeom>
            <a:avLst/>
            <a:gdLst/>
            <a:ahLst/>
            <a:cxnLst/>
            <a:rect l="0" t="0" r="0" b="0"/>
            <a:pathLst>
              <a:path w="233022" h="231459">
                <a:moveTo>
                  <a:pt x="58204" y="0"/>
                </a:moveTo>
                <a:lnTo>
                  <a:pt x="38891" y="19313"/>
                </a:lnTo>
                <a:lnTo>
                  <a:pt x="34851" y="22400"/>
                </a:lnTo>
                <a:lnTo>
                  <a:pt x="30253" y="25411"/>
                </a:lnTo>
                <a:lnTo>
                  <a:pt x="25283" y="28371"/>
                </a:lnTo>
                <a:lnTo>
                  <a:pt x="21016" y="31296"/>
                </a:lnTo>
                <a:lnTo>
                  <a:pt x="13736" y="37087"/>
                </a:lnTo>
                <a:lnTo>
                  <a:pt x="10461" y="40917"/>
                </a:lnTo>
                <a:lnTo>
                  <a:pt x="7326" y="45376"/>
                </a:lnTo>
                <a:lnTo>
                  <a:pt x="4283" y="50253"/>
                </a:lnTo>
                <a:lnTo>
                  <a:pt x="2254" y="54457"/>
                </a:lnTo>
                <a:lnTo>
                  <a:pt x="0" y="61668"/>
                </a:lnTo>
                <a:lnTo>
                  <a:pt x="351" y="64924"/>
                </a:lnTo>
                <a:lnTo>
                  <a:pt x="1538" y="68048"/>
                </a:lnTo>
                <a:lnTo>
                  <a:pt x="3282" y="71083"/>
                </a:lnTo>
                <a:lnTo>
                  <a:pt x="4444" y="75011"/>
                </a:lnTo>
                <a:lnTo>
                  <a:pt x="5219" y="79535"/>
                </a:lnTo>
                <a:lnTo>
                  <a:pt x="5736" y="84456"/>
                </a:lnTo>
                <a:lnTo>
                  <a:pt x="7986" y="88689"/>
                </a:lnTo>
                <a:lnTo>
                  <a:pt x="11390" y="92463"/>
                </a:lnTo>
                <a:lnTo>
                  <a:pt x="15564" y="95932"/>
                </a:lnTo>
                <a:lnTo>
                  <a:pt x="21205" y="99198"/>
                </a:lnTo>
                <a:lnTo>
                  <a:pt x="27823" y="102327"/>
                </a:lnTo>
                <a:lnTo>
                  <a:pt x="35092" y="105365"/>
                </a:lnTo>
                <a:lnTo>
                  <a:pt x="58410" y="116362"/>
                </a:lnTo>
                <a:lnTo>
                  <a:pt x="72629" y="123294"/>
                </a:lnTo>
                <a:lnTo>
                  <a:pt x="106208" y="138617"/>
                </a:lnTo>
                <a:lnTo>
                  <a:pt x="124496" y="146704"/>
                </a:lnTo>
                <a:lnTo>
                  <a:pt x="138594" y="154000"/>
                </a:lnTo>
                <a:lnTo>
                  <a:pt x="149897" y="160770"/>
                </a:lnTo>
                <a:lnTo>
                  <a:pt x="159338" y="167187"/>
                </a:lnTo>
                <a:lnTo>
                  <a:pt x="168489" y="172418"/>
                </a:lnTo>
                <a:lnTo>
                  <a:pt x="177448" y="176858"/>
                </a:lnTo>
                <a:lnTo>
                  <a:pt x="186277" y="180770"/>
                </a:lnTo>
                <a:lnTo>
                  <a:pt x="194068" y="185284"/>
                </a:lnTo>
                <a:lnTo>
                  <a:pt x="201168" y="190197"/>
                </a:lnTo>
                <a:lnTo>
                  <a:pt x="207806" y="195378"/>
                </a:lnTo>
                <a:lnTo>
                  <a:pt x="213184" y="199785"/>
                </a:lnTo>
                <a:lnTo>
                  <a:pt x="217721" y="203675"/>
                </a:lnTo>
                <a:lnTo>
                  <a:pt x="221699" y="207221"/>
                </a:lnTo>
                <a:lnTo>
                  <a:pt x="228658" y="213701"/>
                </a:lnTo>
                <a:lnTo>
                  <a:pt x="231848" y="216762"/>
                </a:lnTo>
                <a:lnTo>
                  <a:pt x="233021" y="219756"/>
                </a:lnTo>
                <a:lnTo>
                  <a:pt x="232851" y="222704"/>
                </a:lnTo>
                <a:lnTo>
                  <a:pt x="231785" y="225622"/>
                </a:lnTo>
                <a:lnTo>
                  <a:pt x="230123" y="227567"/>
                </a:lnTo>
                <a:lnTo>
                  <a:pt x="228061" y="228864"/>
                </a:lnTo>
                <a:lnTo>
                  <a:pt x="223231" y="230305"/>
                </a:lnTo>
                <a:lnTo>
                  <a:pt x="220609" y="230689"/>
                </a:lnTo>
                <a:lnTo>
                  <a:pt x="212509" y="231458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004"/>
          <p:cNvSpPr/>
          <p:nvPr/>
        </p:nvSpPr>
        <p:spPr>
          <a:xfrm>
            <a:off x="3843337" y="2443267"/>
            <a:ext cx="265748" cy="8469"/>
          </a:xfrm>
          <a:custGeom>
            <a:avLst/>
            <a:gdLst/>
            <a:ahLst/>
            <a:cxnLst/>
            <a:rect l="0" t="0" r="0" b="0"/>
            <a:pathLst>
              <a:path w="265748" h="8469">
                <a:moveTo>
                  <a:pt x="0" y="8468"/>
                </a:moveTo>
                <a:lnTo>
                  <a:pt x="9102" y="3917"/>
                </a:lnTo>
                <a:lnTo>
                  <a:pt x="14640" y="2576"/>
                </a:lnTo>
                <a:lnTo>
                  <a:pt x="21190" y="1682"/>
                </a:lnTo>
                <a:lnTo>
                  <a:pt x="28414" y="1087"/>
                </a:lnTo>
                <a:lnTo>
                  <a:pt x="35135" y="690"/>
                </a:lnTo>
                <a:lnTo>
                  <a:pt x="47684" y="248"/>
                </a:lnTo>
                <a:lnTo>
                  <a:pt x="88212" y="0"/>
                </a:lnTo>
                <a:lnTo>
                  <a:pt x="143980" y="2482"/>
                </a:lnTo>
                <a:lnTo>
                  <a:pt x="222684" y="6694"/>
                </a:lnTo>
                <a:lnTo>
                  <a:pt x="265747" y="8468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005"/>
          <p:cNvSpPr/>
          <p:nvPr/>
        </p:nvSpPr>
        <p:spPr>
          <a:xfrm>
            <a:off x="4229766" y="2408872"/>
            <a:ext cx="102205" cy="377191"/>
          </a:xfrm>
          <a:custGeom>
            <a:avLst/>
            <a:gdLst/>
            <a:ahLst/>
            <a:cxnLst/>
            <a:rect l="0" t="0" r="0" b="0"/>
            <a:pathLst>
              <a:path w="102205" h="377191">
                <a:moveTo>
                  <a:pt x="93631" y="0"/>
                </a:moveTo>
                <a:lnTo>
                  <a:pt x="84529" y="9102"/>
                </a:lnTo>
                <a:lnTo>
                  <a:pt x="78038" y="18450"/>
                </a:lnTo>
                <a:lnTo>
                  <a:pt x="69901" y="31350"/>
                </a:lnTo>
                <a:lnTo>
                  <a:pt x="60666" y="46618"/>
                </a:lnTo>
                <a:lnTo>
                  <a:pt x="52604" y="58701"/>
                </a:lnTo>
                <a:lnTo>
                  <a:pt x="45325" y="68661"/>
                </a:lnTo>
                <a:lnTo>
                  <a:pt x="38567" y="77207"/>
                </a:lnTo>
                <a:lnTo>
                  <a:pt x="32156" y="90524"/>
                </a:lnTo>
                <a:lnTo>
                  <a:pt x="25978" y="107022"/>
                </a:lnTo>
                <a:lnTo>
                  <a:pt x="19954" y="125640"/>
                </a:lnTo>
                <a:lnTo>
                  <a:pt x="14986" y="144720"/>
                </a:lnTo>
                <a:lnTo>
                  <a:pt x="10721" y="164108"/>
                </a:lnTo>
                <a:lnTo>
                  <a:pt x="6925" y="183700"/>
                </a:lnTo>
                <a:lnTo>
                  <a:pt x="4394" y="199619"/>
                </a:lnTo>
                <a:lnTo>
                  <a:pt x="2708" y="213090"/>
                </a:lnTo>
                <a:lnTo>
                  <a:pt x="1583" y="224927"/>
                </a:lnTo>
                <a:lnTo>
                  <a:pt x="833" y="236629"/>
                </a:lnTo>
                <a:lnTo>
                  <a:pt x="333" y="248240"/>
                </a:lnTo>
                <a:lnTo>
                  <a:pt x="0" y="259791"/>
                </a:lnTo>
                <a:lnTo>
                  <a:pt x="2636" y="271302"/>
                </a:lnTo>
                <a:lnTo>
                  <a:pt x="7250" y="282785"/>
                </a:lnTo>
                <a:lnTo>
                  <a:pt x="30636" y="328591"/>
                </a:lnTo>
                <a:lnTo>
                  <a:pt x="36394" y="337171"/>
                </a:lnTo>
                <a:lnTo>
                  <a:pt x="42138" y="343843"/>
                </a:lnTo>
                <a:lnTo>
                  <a:pt x="56784" y="357784"/>
                </a:lnTo>
                <a:lnTo>
                  <a:pt x="60494" y="361395"/>
                </a:lnTo>
                <a:lnTo>
                  <a:pt x="64872" y="364755"/>
                </a:lnTo>
                <a:lnTo>
                  <a:pt x="69696" y="367948"/>
                </a:lnTo>
                <a:lnTo>
                  <a:pt x="74817" y="371029"/>
                </a:lnTo>
                <a:lnTo>
                  <a:pt x="79183" y="373082"/>
                </a:lnTo>
                <a:lnTo>
                  <a:pt x="83047" y="374452"/>
                </a:lnTo>
                <a:lnTo>
                  <a:pt x="102204" y="37719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006"/>
          <p:cNvSpPr/>
          <p:nvPr/>
        </p:nvSpPr>
        <p:spPr>
          <a:xfrm>
            <a:off x="4495365" y="2443870"/>
            <a:ext cx="161991" cy="123911"/>
          </a:xfrm>
          <a:custGeom>
            <a:avLst/>
            <a:gdLst/>
            <a:ahLst/>
            <a:cxnLst/>
            <a:rect l="0" t="0" r="0" b="0"/>
            <a:pathLst>
              <a:path w="161991" h="123911">
                <a:moveTo>
                  <a:pt x="76635" y="16437"/>
                </a:moveTo>
                <a:lnTo>
                  <a:pt x="58431" y="20988"/>
                </a:lnTo>
                <a:lnTo>
                  <a:pt x="51164" y="24234"/>
                </a:lnTo>
                <a:lnTo>
                  <a:pt x="44414" y="28302"/>
                </a:lnTo>
                <a:lnTo>
                  <a:pt x="38009" y="32920"/>
                </a:lnTo>
                <a:lnTo>
                  <a:pt x="32787" y="37903"/>
                </a:lnTo>
                <a:lnTo>
                  <a:pt x="28353" y="43130"/>
                </a:lnTo>
                <a:lnTo>
                  <a:pt x="24444" y="48520"/>
                </a:lnTo>
                <a:lnTo>
                  <a:pt x="20886" y="53066"/>
                </a:lnTo>
                <a:lnTo>
                  <a:pt x="17561" y="57049"/>
                </a:lnTo>
                <a:lnTo>
                  <a:pt x="14392" y="60656"/>
                </a:lnTo>
                <a:lnTo>
                  <a:pt x="11327" y="64967"/>
                </a:lnTo>
                <a:lnTo>
                  <a:pt x="8331" y="69745"/>
                </a:lnTo>
                <a:lnTo>
                  <a:pt x="5381" y="74836"/>
                </a:lnTo>
                <a:lnTo>
                  <a:pt x="3415" y="79182"/>
                </a:lnTo>
                <a:lnTo>
                  <a:pt x="2104" y="83032"/>
                </a:lnTo>
                <a:lnTo>
                  <a:pt x="1230" y="86551"/>
                </a:lnTo>
                <a:lnTo>
                  <a:pt x="647" y="89850"/>
                </a:lnTo>
                <a:lnTo>
                  <a:pt x="259" y="93001"/>
                </a:lnTo>
                <a:lnTo>
                  <a:pt x="0" y="96055"/>
                </a:lnTo>
                <a:lnTo>
                  <a:pt x="780" y="99043"/>
                </a:lnTo>
                <a:lnTo>
                  <a:pt x="2253" y="101988"/>
                </a:lnTo>
                <a:lnTo>
                  <a:pt x="4186" y="104903"/>
                </a:lnTo>
                <a:lnTo>
                  <a:pt x="7381" y="107800"/>
                </a:lnTo>
                <a:lnTo>
                  <a:pt x="11416" y="110683"/>
                </a:lnTo>
                <a:lnTo>
                  <a:pt x="16010" y="113558"/>
                </a:lnTo>
                <a:lnTo>
                  <a:pt x="20978" y="115474"/>
                </a:lnTo>
                <a:lnTo>
                  <a:pt x="26195" y="116752"/>
                </a:lnTo>
                <a:lnTo>
                  <a:pt x="31578" y="117604"/>
                </a:lnTo>
                <a:lnTo>
                  <a:pt x="38025" y="119124"/>
                </a:lnTo>
                <a:lnTo>
                  <a:pt x="45180" y="121090"/>
                </a:lnTo>
                <a:lnTo>
                  <a:pt x="52807" y="123353"/>
                </a:lnTo>
                <a:lnTo>
                  <a:pt x="59797" y="123910"/>
                </a:lnTo>
                <a:lnTo>
                  <a:pt x="66362" y="123328"/>
                </a:lnTo>
                <a:lnTo>
                  <a:pt x="72644" y="121988"/>
                </a:lnTo>
                <a:lnTo>
                  <a:pt x="79689" y="120142"/>
                </a:lnTo>
                <a:lnTo>
                  <a:pt x="87244" y="117958"/>
                </a:lnTo>
                <a:lnTo>
                  <a:pt x="95137" y="115550"/>
                </a:lnTo>
                <a:lnTo>
                  <a:pt x="104210" y="111088"/>
                </a:lnTo>
                <a:lnTo>
                  <a:pt x="114068" y="105255"/>
                </a:lnTo>
                <a:lnTo>
                  <a:pt x="124450" y="98509"/>
                </a:lnTo>
                <a:lnTo>
                  <a:pt x="133277" y="92107"/>
                </a:lnTo>
                <a:lnTo>
                  <a:pt x="141066" y="85933"/>
                </a:lnTo>
                <a:lnTo>
                  <a:pt x="148164" y="79913"/>
                </a:lnTo>
                <a:lnTo>
                  <a:pt x="152896" y="73994"/>
                </a:lnTo>
                <a:lnTo>
                  <a:pt x="156051" y="68144"/>
                </a:lnTo>
                <a:lnTo>
                  <a:pt x="158153" y="62338"/>
                </a:lnTo>
                <a:lnTo>
                  <a:pt x="159555" y="56563"/>
                </a:lnTo>
                <a:lnTo>
                  <a:pt x="160490" y="50808"/>
                </a:lnTo>
                <a:lnTo>
                  <a:pt x="161113" y="45066"/>
                </a:lnTo>
                <a:lnTo>
                  <a:pt x="161529" y="38380"/>
                </a:lnTo>
                <a:lnTo>
                  <a:pt x="161990" y="23332"/>
                </a:lnTo>
                <a:lnTo>
                  <a:pt x="161161" y="18176"/>
                </a:lnTo>
                <a:lnTo>
                  <a:pt x="159655" y="14739"/>
                </a:lnTo>
                <a:lnTo>
                  <a:pt x="157699" y="12447"/>
                </a:lnTo>
                <a:lnTo>
                  <a:pt x="155443" y="9967"/>
                </a:lnTo>
                <a:lnTo>
                  <a:pt x="150396" y="4672"/>
                </a:lnTo>
                <a:lnTo>
                  <a:pt x="146763" y="2878"/>
                </a:lnTo>
                <a:lnTo>
                  <a:pt x="142437" y="1683"/>
                </a:lnTo>
                <a:lnTo>
                  <a:pt x="137647" y="886"/>
                </a:lnTo>
                <a:lnTo>
                  <a:pt x="133503" y="355"/>
                </a:lnTo>
                <a:lnTo>
                  <a:pt x="129787" y="0"/>
                </a:lnTo>
                <a:lnTo>
                  <a:pt x="119497" y="786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07"/>
          <p:cNvSpPr/>
          <p:nvPr/>
        </p:nvSpPr>
        <p:spPr>
          <a:xfrm>
            <a:off x="4520685" y="2571750"/>
            <a:ext cx="178888" cy="101530"/>
          </a:xfrm>
          <a:custGeom>
            <a:avLst/>
            <a:gdLst/>
            <a:ahLst/>
            <a:cxnLst/>
            <a:rect l="0" t="0" r="0" b="0"/>
            <a:pathLst>
              <a:path w="178888" h="101530">
                <a:moveTo>
                  <a:pt x="68460" y="0"/>
                </a:moveTo>
                <a:lnTo>
                  <a:pt x="54807" y="0"/>
                </a:lnTo>
                <a:lnTo>
                  <a:pt x="49833" y="952"/>
                </a:lnTo>
                <a:lnTo>
                  <a:pt x="45564" y="2539"/>
                </a:lnTo>
                <a:lnTo>
                  <a:pt x="41766" y="4551"/>
                </a:lnTo>
                <a:lnTo>
                  <a:pt x="37329" y="5891"/>
                </a:lnTo>
                <a:lnTo>
                  <a:pt x="32466" y="6785"/>
                </a:lnTo>
                <a:lnTo>
                  <a:pt x="27319" y="7380"/>
                </a:lnTo>
                <a:lnTo>
                  <a:pt x="22935" y="9683"/>
                </a:lnTo>
                <a:lnTo>
                  <a:pt x="19060" y="13123"/>
                </a:lnTo>
                <a:lnTo>
                  <a:pt x="15524" y="17321"/>
                </a:lnTo>
                <a:lnTo>
                  <a:pt x="13167" y="21072"/>
                </a:lnTo>
                <a:lnTo>
                  <a:pt x="11595" y="24525"/>
                </a:lnTo>
                <a:lnTo>
                  <a:pt x="10548" y="27780"/>
                </a:lnTo>
                <a:lnTo>
                  <a:pt x="8896" y="30902"/>
                </a:lnTo>
                <a:lnTo>
                  <a:pt x="6844" y="33936"/>
                </a:lnTo>
                <a:lnTo>
                  <a:pt x="4522" y="36912"/>
                </a:lnTo>
                <a:lnTo>
                  <a:pt x="2974" y="40800"/>
                </a:lnTo>
                <a:lnTo>
                  <a:pt x="1943" y="45297"/>
                </a:lnTo>
                <a:lnTo>
                  <a:pt x="1255" y="50201"/>
                </a:lnTo>
                <a:lnTo>
                  <a:pt x="797" y="54422"/>
                </a:lnTo>
                <a:lnTo>
                  <a:pt x="491" y="58189"/>
                </a:lnTo>
                <a:lnTo>
                  <a:pt x="287" y="61652"/>
                </a:lnTo>
                <a:lnTo>
                  <a:pt x="61" y="68041"/>
                </a:lnTo>
                <a:lnTo>
                  <a:pt x="0" y="71078"/>
                </a:lnTo>
                <a:lnTo>
                  <a:pt x="913" y="74055"/>
                </a:lnTo>
                <a:lnTo>
                  <a:pt x="2473" y="76992"/>
                </a:lnTo>
                <a:lnTo>
                  <a:pt x="4466" y="79903"/>
                </a:lnTo>
                <a:lnTo>
                  <a:pt x="5795" y="82796"/>
                </a:lnTo>
                <a:lnTo>
                  <a:pt x="6680" y="85677"/>
                </a:lnTo>
                <a:lnTo>
                  <a:pt x="7271" y="88550"/>
                </a:lnTo>
                <a:lnTo>
                  <a:pt x="9570" y="90466"/>
                </a:lnTo>
                <a:lnTo>
                  <a:pt x="13007" y="91743"/>
                </a:lnTo>
                <a:lnTo>
                  <a:pt x="17204" y="92594"/>
                </a:lnTo>
                <a:lnTo>
                  <a:pt x="21907" y="94114"/>
                </a:lnTo>
                <a:lnTo>
                  <a:pt x="26947" y="96080"/>
                </a:lnTo>
                <a:lnTo>
                  <a:pt x="32211" y="98343"/>
                </a:lnTo>
                <a:lnTo>
                  <a:pt x="37627" y="99852"/>
                </a:lnTo>
                <a:lnTo>
                  <a:pt x="43142" y="100858"/>
                </a:lnTo>
                <a:lnTo>
                  <a:pt x="48724" y="101529"/>
                </a:lnTo>
                <a:lnTo>
                  <a:pt x="54350" y="101023"/>
                </a:lnTo>
                <a:lnTo>
                  <a:pt x="60006" y="99734"/>
                </a:lnTo>
                <a:lnTo>
                  <a:pt x="87321" y="90820"/>
                </a:lnTo>
                <a:lnTo>
                  <a:pt x="95322" y="87216"/>
                </a:lnTo>
                <a:lnTo>
                  <a:pt x="103512" y="82909"/>
                </a:lnTo>
                <a:lnTo>
                  <a:pt x="111831" y="78133"/>
                </a:lnTo>
                <a:lnTo>
                  <a:pt x="126153" y="70286"/>
                </a:lnTo>
                <a:lnTo>
                  <a:pt x="132640" y="66859"/>
                </a:lnTo>
                <a:lnTo>
                  <a:pt x="138869" y="62670"/>
                </a:lnTo>
                <a:lnTo>
                  <a:pt x="144927" y="57973"/>
                </a:lnTo>
                <a:lnTo>
                  <a:pt x="150870" y="52936"/>
                </a:lnTo>
                <a:lnTo>
                  <a:pt x="156737" y="48625"/>
                </a:lnTo>
                <a:lnTo>
                  <a:pt x="162554" y="44799"/>
                </a:lnTo>
                <a:lnTo>
                  <a:pt x="168337" y="41296"/>
                </a:lnTo>
                <a:lnTo>
                  <a:pt x="172192" y="38008"/>
                </a:lnTo>
                <a:lnTo>
                  <a:pt x="174762" y="34863"/>
                </a:lnTo>
                <a:lnTo>
                  <a:pt x="176475" y="31815"/>
                </a:lnTo>
                <a:lnTo>
                  <a:pt x="177618" y="27877"/>
                </a:lnTo>
                <a:lnTo>
                  <a:pt x="178379" y="23347"/>
                </a:lnTo>
                <a:lnTo>
                  <a:pt x="178887" y="18422"/>
                </a:lnTo>
                <a:lnTo>
                  <a:pt x="178273" y="14186"/>
                </a:lnTo>
                <a:lnTo>
                  <a:pt x="176911" y="10410"/>
                </a:lnTo>
                <a:lnTo>
                  <a:pt x="175050" y="6940"/>
                </a:lnTo>
                <a:lnTo>
                  <a:pt x="172857" y="4626"/>
                </a:lnTo>
                <a:lnTo>
                  <a:pt x="170443" y="3084"/>
                </a:lnTo>
                <a:lnTo>
                  <a:pt x="162757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008"/>
          <p:cNvSpPr/>
          <p:nvPr/>
        </p:nvSpPr>
        <p:spPr>
          <a:xfrm>
            <a:off x="4897754" y="2503170"/>
            <a:ext cx="17147" cy="137161"/>
          </a:xfrm>
          <a:custGeom>
            <a:avLst/>
            <a:gdLst/>
            <a:ahLst/>
            <a:cxnLst/>
            <a:rect l="0" t="0" r="0" b="0"/>
            <a:pathLst>
              <a:path w="17147" h="137161">
                <a:moveTo>
                  <a:pt x="0" y="0"/>
                </a:moveTo>
                <a:lnTo>
                  <a:pt x="4551" y="9101"/>
                </a:lnTo>
                <a:lnTo>
                  <a:pt x="5892" y="13687"/>
                </a:lnTo>
                <a:lnTo>
                  <a:pt x="6786" y="18650"/>
                </a:lnTo>
                <a:lnTo>
                  <a:pt x="7382" y="23863"/>
                </a:lnTo>
                <a:lnTo>
                  <a:pt x="7779" y="29244"/>
                </a:lnTo>
                <a:lnTo>
                  <a:pt x="8043" y="34736"/>
                </a:lnTo>
                <a:lnTo>
                  <a:pt x="8220" y="40302"/>
                </a:lnTo>
                <a:lnTo>
                  <a:pt x="8469" y="66339"/>
                </a:lnTo>
                <a:lnTo>
                  <a:pt x="9456" y="76611"/>
                </a:lnTo>
                <a:lnTo>
                  <a:pt x="11067" y="87269"/>
                </a:lnTo>
                <a:lnTo>
                  <a:pt x="13093" y="98184"/>
                </a:lnTo>
                <a:lnTo>
                  <a:pt x="14444" y="106413"/>
                </a:lnTo>
                <a:lnTo>
                  <a:pt x="15344" y="112852"/>
                </a:lnTo>
                <a:lnTo>
                  <a:pt x="15945" y="118097"/>
                </a:lnTo>
                <a:lnTo>
                  <a:pt x="16345" y="122546"/>
                </a:lnTo>
                <a:lnTo>
                  <a:pt x="16612" y="126465"/>
                </a:lnTo>
                <a:lnTo>
                  <a:pt x="17146" y="13716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009"/>
          <p:cNvSpPr/>
          <p:nvPr/>
        </p:nvSpPr>
        <p:spPr>
          <a:xfrm>
            <a:off x="4872037" y="2563177"/>
            <a:ext cx="137161" cy="1"/>
          </a:xfrm>
          <a:custGeom>
            <a:avLst/>
            <a:gdLst/>
            <a:ahLst/>
            <a:cxnLst/>
            <a:rect l="0" t="0" r="0" b="0"/>
            <a:pathLst>
              <a:path w="137161" h="1">
                <a:moveTo>
                  <a:pt x="137160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10"/>
          <p:cNvSpPr/>
          <p:nvPr/>
        </p:nvSpPr>
        <p:spPr>
          <a:xfrm>
            <a:off x="5156443" y="2520314"/>
            <a:ext cx="14441" cy="197169"/>
          </a:xfrm>
          <a:custGeom>
            <a:avLst/>
            <a:gdLst/>
            <a:ahLst/>
            <a:cxnLst/>
            <a:rect l="0" t="0" r="0" b="0"/>
            <a:pathLst>
              <a:path w="14441" h="197169">
                <a:moveTo>
                  <a:pt x="7059" y="0"/>
                </a:moveTo>
                <a:lnTo>
                  <a:pt x="11610" y="22755"/>
                </a:lnTo>
                <a:lnTo>
                  <a:pt x="12951" y="31363"/>
                </a:lnTo>
                <a:lnTo>
                  <a:pt x="13844" y="39006"/>
                </a:lnTo>
                <a:lnTo>
                  <a:pt x="14440" y="46007"/>
                </a:lnTo>
                <a:lnTo>
                  <a:pt x="13884" y="56389"/>
                </a:lnTo>
                <a:lnTo>
                  <a:pt x="12562" y="69025"/>
                </a:lnTo>
                <a:lnTo>
                  <a:pt x="8552" y="98306"/>
                </a:lnTo>
                <a:lnTo>
                  <a:pt x="3595" y="130369"/>
                </a:lnTo>
                <a:lnTo>
                  <a:pt x="1893" y="143110"/>
                </a:lnTo>
                <a:lnTo>
                  <a:pt x="757" y="153510"/>
                </a:lnTo>
                <a:lnTo>
                  <a:pt x="0" y="162348"/>
                </a:lnTo>
                <a:lnTo>
                  <a:pt x="448" y="170144"/>
                </a:lnTo>
                <a:lnTo>
                  <a:pt x="1699" y="177247"/>
                </a:lnTo>
                <a:lnTo>
                  <a:pt x="7059" y="197168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011"/>
          <p:cNvSpPr/>
          <p:nvPr/>
        </p:nvSpPr>
        <p:spPr>
          <a:xfrm>
            <a:off x="5249227" y="2537968"/>
            <a:ext cx="342901" cy="186780"/>
          </a:xfrm>
          <a:custGeom>
            <a:avLst/>
            <a:gdLst/>
            <a:ahLst/>
            <a:cxnLst/>
            <a:rect l="0" t="0" r="0" b="0"/>
            <a:pathLst>
              <a:path w="342901" h="186780">
                <a:moveTo>
                  <a:pt x="0" y="85217"/>
                </a:moveTo>
                <a:lnTo>
                  <a:pt x="9102" y="71564"/>
                </a:lnTo>
                <a:lnTo>
                  <a:pt x="15593" y="64685"/>
                </a:lnTo>
                <a:lnTo>
                  <a:pt x="23730" y="57241"/>
                </a:lnTo>
                <a:lnTo>
                  <a:pt x="32965" y="49421"/>
                </a:lnTo>
                <a:lnTo>
                  <a:pt x="41027" y="43256"/>
                </a:lnTo>
                <a:lnTo>
                  <a:pt x="48306" y="38193"/>
                </a:lnTo>
                <a:lnTo>
                  <a:pt x="55064" y="33865"/>
                </a:lnTo>
                <a:lnTo>
                  <a:pt x="61475" y="30027"/>
                </a:lnTo>
                <a:lnTo>
                  <a:pt x="67653" y="26516"/>
                </a:lnTo>
                <a:lnTo>
                  <a:pt x="79598" y="20075"/>
                </a:lnTo>
                <a:lnTo>
                  <a:pt x="91257" y="14037"/>
                </a:lnTo>
                <a:lnTo>
                  <a:pt x="97986" y="11094"/>
                </a:lnTo>
                <a:lnTo>
                  <a:pt x="105329" y="8179"/>
                </a:lnTo>
                <a:lnTo>
                  <a:pt x="113082" y="5283"/>
                </a:lnTo>
                <a:lnTo>
                  <a:pt x="120155" y="3353"/>
                </a:lnTo>
                <a:lnTo>
                  <a:pt x="126776" y="2066"/>
                </a:lnTo>
                <a:lnTo>
                  <a:pt x="133095" y="1208"/>
                </a:lnTo>
                <a:lnTo>
                  <a:pt x="140165" y="636"/>
                </a:lnTo>
                <a:lnTo>
                  <a:pt x="147736" y="254"/>
                </a:lnTo>
                <a:lnTo>
                  <a:pt x="155640" y="0"/>
                </a:lnTo>
                <a:lnTo>
                  <a:pt x="162815" y="783"/>
                </a:lnTo>
                <a:lnTo>
                  <a:pt x="169504" y="2258"/>
                </a:lnTo>
                <a:lnTo>
                  <a:pt x="175868" y="4193"/>
                </a:lnTo>
                <a:lnTo>
                  <a:pt x="182015" y="6436"/>
                </a:lnTo>
                <a:lnTo>
                  <a:pt x="188019" y="8884"/>
                </a:lnTo>
                <a:lnTo>
                  <a:pt x="193926" y="11468"/>
                </a:lnTo>
                <a:lnTo>
                  <a:pt x="205569" y="16880"/>
                </a:lnTo>
                <a:lnTo>
                  <a:pt x="216142" y="22460"/>
                </a:lnTo>
                <a:lnTo>
                  <a:pt x="224016" y="28115"/>
                </a:lnTo>
                <a:lnTo>
                  <a:pt x="227449" y="31909"/>
                </a:lnTo>
                <a:lnTo>
                  <a:pt x="230690" y="36343"/>
                </a:lnTo>
                <a:lnTo>
                  <a:pt x="233804" y="41204"/>
                </a:lnTo>
                <a:lnTo>
                  <a:pt x="235879" y="46350"/>
                </a:lnTo>
                <a:lnTo>
                  <a:pt x="237263" y="51685"/>
                </a:lnTo>
                <a:lnTo>
                  <a:pt x="238185" y="57148"/>
                </a:lnTo>
                <a:lnTo>
                  <a:pt x="238800" y="62694"/>
                </a:lnTo>
                <a:lnTo>
                  <a:pt x="239210" y="68296"/>
                </a:lnTo>
                <a:lnTo>
                  <a:pt x="239483" y="73936"/>
                </a:lnTo>
                <a:lnTo>
                  <a:pt x="238713" y="79602"/>
                </a:lnTo>
                <a:lnTo>
                  <a:pt x="237247" y="85283"/>
                </a:lnTo>
                <a:lnTo>
                  <a:pt x="235317" y="90976"/>
                </a:lnTo>
                <a:lnTo>
                  <a:pt x="233078" y="96676"/>
                </a:lnTo>
                <a:lnTo>
                  <a:pt x="230633" y="102381"/>
                </a:lnTo>
                <a:lnTo>
                  <a:pt x="228050" y="108090"/>
                </a:lnTo>
                <a:lnTo>
                  <a:pt x="224424" y="112848"/>
                </a:lnTo>
                <a:lnTo>
                  <a:pt x="220101" y="116973"/>
                </a:lnTo>
                <a:lnTo>
                  <a:pt x="215314" y="120675"/>
                </a:lnTo>
                <a:lnTo>
                  <a:pt x="210218" y="124095"/>
                </a:lnTo>
                <a:lnTo>
                  <a:pt x="204915" y="127328"/>
                </a:lnTo>
                <a:lnTo>
                  <a:pt x="199475" y="130436"/>
                </a:lnTo>
                <a:lnTo>
                  <a:pt x="194896" y="133460"/>
                </a:lnTo>
                <a:lnTo>
                  <a:pt x="190890" y="136429"/>
                </a:lnTo>
                <a:lnTo>
                  <a:pt x="187268" y="139361"/>
                </a:lnTo>
                <a:lnTo>
                  <a:pt x="182948" y="143220"/>
                </a:lnTo>
                <a:lnTo>
                  <a:pt x="173068" y="152588"/>
                </a:lnTo>
                <a:lnTo>
                  <a:pt x="170623" y="155849"/>
                </a:lnTo>
                <a:lnTo>
                  <a:pt x="169947" y="158022"/>
                </a:lnTo>
                <a:lnTo>
                  <a:pt x="170448" y="159471"/>
                </a:lnTo>
                <a:lnTo>
                  <a:pt x="171005" y="163621"/>
                </a:lnTo>
                <a:lnTo>
                  <a:pt x="171153" y="166061"/>
                </a:lnTo>
                <a:lnTo>
                  <a:pt x="173157" y="167688"/>
                </a:lnTo>
                <a:lnTo>
                  <a:pt x="180464" y="169496"/>
                </a:lnTo>
                <a:lnTo>
                  <a:pt x="187521" y="172839"/>
                </a:lnTo>
                <a:lnTo>
                  <a:pt x="190737" y="175064"/>
                </a:lnTo>
                <a:lnTo>
                  <a:pt x="197643" y="176547"/>
                </a:lnTo>
                <a:lnTo>
                  <a:pt x="207009" y="177536"/>
                </a:lnTo>
                <a:lnTo>
                  <a:pt x="218016" y="178196"/>
                </a:lnTo>
                <a:lnTo>
                  <a:pt x="232022" y="179588"/>
                </a:lnTo>
                <a:lnTo>
                  <a:pt x="278827" y="185145"/>
                </a:lnTo>
                <a:lnTo>
                  <a:pt x="289707" y="186125"/>
                </a:lnTo>
                <a:lnTo>
                  <a:pt x="298866" y="186779"/>
                </a:lnTo>
                <a:lnTo>
                  <a:pt x="307829" y="186263"/>
                </a:lnTo>
                <a:lnTo>
                  <a:pt x="316662" y="184965"/>
                </a:lnTo>
                <a:lnTo>
                  <a:pt x="342900" y="179514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012"/>
          <p:cNvSpPr/>
          <p:nvPr/>
        </p:nvSpPr>
        <p:spPr>
          <a:xfrm>
            <a:off x="5634990" y="2494597"/>
            <a:ext cx="205149" cy="377191"/>
          </a:xfrm>
          <a:custGeom>
            <a:avLst/>
            <a:gdLst/>
            <a:ahLst/>
            <a:cxnLst/>
            <a:rect l="0" t="0" r="0" b="0"/>
            <a:pathLst>
              <a:path w="205149" h="377191">
                <a:moveTo>
                  <a:pt x="0" y="0"/>
                </a:moveTo>
                <a:lnTo>
                  <a:pt x="22754" y="9102"/>
                </a:lnTo>
                <a:lnTo>
                  <a:pt x="31362" y="12735"/>
                </a:lnTo>
                <a:lnTo>
                  <a:pt x="46005" y="19313"/>
                </a:lnTo>
                <a:lnTo>
                  <a:pt x="56388" y="26210"/>
                </a:lnTo>
                <a:lnTo>
                  <a:pt x="69024" y="35571"/>
                </a:lnTo>
                <a:lnTo>
                  <a:pt x="83163" y="46574"/>
                </a:lnTo>
                <a:lnTo>
                  <a:pt x="95447" y="57719"/>
                </a:lnTo>
                <a:lnTo>
                  <a:pt x="106494" y="68960"/>
                </a:lnTo>
                <a:lnTo>
                  <a:pt x="116716" y="80263"/>
                </a:lnTo>
                <a:lnTo>
                  <a:pt x="135693" y="100443"/>
                </a:lnTo>
                <a:lnTo>
                  <a:pt x="144755" y="109824"/>
                </a:lnTo>
                <a:lnTo>
                  <a:pt x="153653" y="120841"/>
                </a:lnTo>
                <a:lnTo>
                  <a:pt x="162443" y="132948"/>
                </a:lnTo>
                <a:lnTo>
                  <a:pt x="171160" y="145782"/>
                </a:lnTo>
                <a:lnTo>
                  <a:pt x="177924" y="158148"/>
                </a:lnTo>
                <a:lnTo>
                  <a:pt x="183386" y="170202"/>
                </a:lnTo>
                <a:lnTo>
                  <a:pt x="191995" y="192803"/>
                </a:lnTo>
                <a:lnTo>
                  <a:pt x="198996" y="212373"/>
                </a:lnTo>
                <a:lnTo>
                  <a:pt x="201244" y="222544"/>
                </a:lnTo>
                <a:lnTo>
                  <a:pt x="202742" y="233136"/>
                </a:lnTo>
                <a:lnTo>
                  <a:pt x="203741" y="244006"/>
                </a:lnTo>
                <a:lnTo>
                  <a:pt x="204407" y="253158"/>
                </a:lnTo>
                <a:lnTo>
                  <a:pt x="204851" y="261165"/>
                </a:lnTo>
                <a:lnTo>
                  <a:pt x="205148" y="268407"/>
                </a:lnTo>
                <a:lnTo>
                  <a:pt x="204392" y="276093"/>
                </a:lnTo>
                <a:lnTo>
                  <a:pt x="202936" y="284075"/>
                </a:lnTo>
                <a:lnTo>
                  <a:pt x="201013" y="292253"/>
                </a:lnTo>
                <a:lnTo>
                  <a:pt x="197826" y="301515"/>
                </a:lnTo>
                <a:lnTo>
                  <a:pt x="193796" y="311500"/>
                </a:lnTo>
                <a:lnTo>
                  <a:pt x="189205" y="321967"/>
                </a:lnTo>
                <a:lnTo>
                  <a:pt x="184239" y="329897"/>
                </a:lnTo>
                <a:lnTo>
                  <a:pt x="179024" y="336137"/>
                </a:lnTo>
                <a:lnTo>
                  <a:pt x="173641" y="341249"/>
                </a:lnTo>
                <a:lnTo>
                  <a:pt x="169101" y="346562"/>
                </a:lnTo>
                <a:lnTo>
                  <a:pt x="165121" y="352009"/>
                </a:lnTo>
                <a:lnTo>
                  <a:pt x="161515" y="357545"/>
                </a:lnTo>
                <a:lnTo>
                  <a:pt x="157207" y="361236"/>
                </a:lnTo>
                <a:lnTo>
                  <a:pt x="152429" y="363696"/>
                </a:lnTo>
                <a:lnTo>
                  <a:pt x="128587" y="37719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013"/>
          <p:cNvSpPr/>
          <p:nvPr/>
        </p:nvSpPr>
        <p:spPr>
          <a:xfrm>
            <a:off x="2121809" y="2718034"/>
            <a:ext cx="349929" cy="256589"/>
          </a:xfrm>
          <a:custGeom>
            <a:avLst/>
            <a:gdLst/>
            <a:ahLst/>
            <a:cxnLst/>
            <a:rect l="0" t="0" r="0" b="0"/>
            <a:pathLst>
              <a:path w="349929" h="256589">
                <a:moveTo>
                  <a:pt x="15600" y="85173"/>
                </a:moveTo>
                <a:lnTo>
                  <a:pt x="11050" y="76072"/>
                </a:lnTo>
                <a:lnTo>
                  <a:pt x="6275" y="69063"/>
                </a:lnTo>
                <a:lnTo>
                  <a:pt x="3669" y="65860"/>
                </a:lnTo>
                <a:lnTo>
                  <a:pt x="1931" y="60868"/>
                </a:lnTo>
                <a:lnTo>
                  <a:pt x="773" y="54682"/>
                </a:lnTo>
                <a:lnTo>
                  <a:pt x="0" y="47701"/>
                </a:lnTo>
                <a:lnTo>
                  <a:pt x="438" y="41142"/>
                </a:lnTo>
                <a:lnTo>
                  <a:pt x="1682" y="34864"/>
                </a:lnTo>
                <a:lnTo>
                  <a:pt x="3464" y="28773"/>
                </a:lnTo>
                <a:lnTo>
                  <a:pt x="6557" y="23761"/>
                </a:lnTo>
                <a:lnTo>
                  <a:pt x="10524" y="19467"/>
                </a:lnTo>
                <a:lnTo>
                  <a:pt x="20012" y="12155"/>
                </a:lnTo>
                <a:lnTo>
                  <a:pt x="30579" y="5731"/>
                </a:lnTo>
                <a:lnTo>
                  <a:pt x="36063" y="3636"/>
                </a:lnTo>
                <a:lnTo>
                  <a:pt x="41625" y="2240"/>
                </a:lnTo>
                <a:lnTo>
                  <a:pt x="47238" y="1309"/>
                </a:lnTo>
                <a:lnTo>
                  <a:pt x="53837" y="689"/>
                </a:lnTo>
                <a:lnTo>
                  <a:pt x="61094" y="275"/>
                </a:lnTo>
                <a:lnTo>
                  <a:pt x="68790" y="0"/>
                </a:lnTo>
                <a:lnTo>
                  <a:pt x="75825" y="768"/>
                </a:lnTo>
                <a:lnTo>
                  <a:pt x="82420" y="2233"/>
                </a:lnTo>
                <a:lnTo>
                  <a:pt x="88722" y="4162"/>
                </a:lnTo>
                <a:lnTo>
                  <a:pt x="94828" y="7353"/>
                </a:lnTo>
                <a:lnTo>
                  <a:pt x="100804" y="11386"/>
                </a:lnTo>
                <a:lnTo>
                  <a:pt x="106693" y="15979"/>
                </a:lnTo>
                <a:lnTo>
                  <a:pt x="112524" y="20946"/>
                </a:lnTo>
                <a:lnTo>
                  <a:pt x="118316" y="26163"/>
                </a:lnTo>
                <a:lnTo>
                  <a:pt x="124082" y="31545"/>
                </a:lnTo>
                <a:lnTo>
                  <a:pt x="129832" y="37991"/>
                </a:lnTo>
                <a:lnTo>
                  <a:pt x="135570" y="45146"/>
                </a:lnTo>
                <a:lnTo>
                  <a:pt x="141300" y="52774"/>
                </a:lnTo>
                <a:lnTo>
                  <a:pt x="147025" y="59763"/>
                </a:lnTo>
                <a:lnTo>
                  <a:pt x="152747" y="66328"/>
                </a:lnTo>
                <a:lnTo>
                  <a:pt x="158466" y="72610"/>
                </a:lnTo>
                <a:lnTo>
                  <a:pt x="162279" y="79655"/>
                </a:lnTo>
                <a:lnTo>
                  <a:pt x="164821" y="87209"/>
                </a:lnTo>
                <a:lnTo>
                  <a:pt x="166516" y="95103"/>
                </a:lnTo>
                <a:lnTo>
                  <a:pt x="168598" y="102271"/>
                </a:lnTo>
                <a:lnTo>
                  <a:pt x="170939" y="108954"/>
                </a:lnTo>
                <a:lnTo>
                  <a:pt x="173452" y="115314"/>
                </a:lnTo>
                <a:lnTo>
                  <a:pt x="174175" y="122412"/>
                </a:lnTo>
                <a:lnTo>
                  <a:pt x="173704" y="130002"/>
                </a:lnTo>
                <a:lnTo>
                  <a:pt x="172438" y="137919"/>
                </a:lnTo>
                <a:lnTo>
                  <a:pt x="170641" y="145102"/>
                </a:lnTo>
                <a:lnTo>
                  <a:pt x="168491" y="151796"/>
                </a:lnTo>
                <a:lnTo>
                  <a:pt x="166105" y="158163"/>
                </a:lnTo>
                <a:lnTo>
                  <a:pt x="163562" y="163361"/>
                </a:lnTo>
                <a:lnTo>
                  <a:pt x="160914" y="167778"/>
                </a:lnTo>
                <a:lnTo>
                  <a:pt x="158196" y="171676"/>
                </a:lnTo>
                <a:lnTo>
                  <a:pt x="154479" y="176179"/>
                </a:lnTo>
                <a:lnTo>
                  <a:pt x="150096" y="181086"/>
                </a:lnTo>
                <a:lnTo>
                  <a:pt x="141099" y="190666"/>
                </a:lnTo>
                <a:lnTo>
                  <a:pt x="133925" y="198099"/>
                </a:lnTo>
                <a:lnTo>
                  <a:pt x="125022" y="204577"/>
                </a:lnTo>
                <a:lnTo>
                  <a:pt x="115667" y="210632"/>
                </a:lnTo>
                <a:lnTo>
                  <a:pt x="108335" y="216498"/>
                </a:lnTo>
                <a:lnTo>
                  <a:pt x="105998" y="219395"/>
                </a:lnTo>
                <a:lnTo>
                  <a:pt x="104441" y="222279"/>
                </a:lnTo>
                <a:lnTo>
                  <a:pt x="103402" y="225155"/>
                </a:lnTo>
                <a:lnTo>
                  <a:pt x="103662" y="228024"/>
                </a:lnTo>
                <a:lnTo>
                  <a:pt x="104788" y="230890"/>
                </a:lnTo>
                <a:lnTo>
                  <a:pt x="106492" y="233752"/>
                </a:lnTo>
                <a:lnTo>
                  <a:pt x="113464" y="239473"/>
                </a:lnTo>
                <a:lnTo>
                  <a:pt x="117990" y="242332"/>
                </a:lnTo>
                <a:lnTo>
                  <a:pt x="128099" y="245509"/>
                </a:lnTo>
                <a:lnTo>
                  <a:pt x="133462" y="246356"/>
                </a:lnTo>
                <a:lnTo>
                  <a:pt x="139895" y="247874"/>
                </a:lnTo>
                <a:lnTo>
                  <a:pt x="147041" y="249838"/>
                </a:lnTo>
                <a:lnTo>
                  <a:pt x="154663" y="252100"/>
                </a:lnTo>
                <a:lnTo>
                  <a:pt x="162601" y="253607"/>
                </a:lnTo>
                <a:lnTo>
                  <a:pt x="170751" y="254613"/>
                </a:lnTo>
                <a:lnTo>
                  <a:pt x="179042" y="255283"/>
                </a:lnTo>
                <a:lnTo>
                  <a:pt x="187426" y="255729"/>
                </a:lnTo>
                <a:lnTo>
                  <a:pt x="204362" y="256226"/>
                </a:lnTo>
                <a:lnTo>
                  <a:pt x="263026" y="256588"/>
                </a:lnTo>
                <a:lnTo>
                  <a:pt x="273896" y="255647"/>
                </a:lnTo>
                <a:lnTo>
                  <a:pt x="285905" y="254068"/>
                </a:lnTo>
                <a:lnTo>
                  <a:pt x="298673" y="252062"/>
                </a:lnTo>
                <a:lnTo>
                  <a:pt x="308138" y="250725"/>
                </a:lnTo>
                <a:lnTo>
                  <a:pt x="315401" y="249833"/>
                </a:lnTo>
                <a:lnTo>
                  <a:pt x="321195" y="249239"/>
                </a:lnTo>
                <a:lnTo>
                  <a:pt x="326963" y="248843"/>
                </a:lnTo>
                <a:lnTo>
                  <a:pt x="332713" y="248579"/>
                </a:lnTo>
                <a:lnTo>
                  <a:pt x="349928" y="248051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014"/>
          <p:cNvSpPr/>
          <p:nvPr/>
        </p:nvSpPr>
        <p:spPr>
          <a:xfrm>
            <a:off x="2497607" y="2794635"/>
            <a:ext cx="169561" cy="171266"/>
          </a:xfrm>
          <a:custGeom>
            <a:avLst/>
            <a:gdLst/>
            <a:ahLst/>
            <a:cxnLst/>
            <a:rect l="0" t="0" r="0" b="0"/>
            <a:pathLst>
              <a:path w="169561" h="171266">
                <a:moveTo>
                  <a:pt x="68427" y="0"/>
                </a:moveTo>
                <a:lnTo>
                  <a:pt x="54775" y="4551"/>
                </a:lnTo>
                <a:lnTo>
                  <a:pt x="48848" y="6844"/>
                </a:lnTo>
                <a:lnTo>
                  <a:pt x="42992" y="9325"/>
                </a:lnTo>
                <a:lnTo>
                  <a:pt x="37183" y="11931"/>
                </a:lnTo>
                <a:lnTo>
                  <a:pt x="32358" y="15574"/>
                </a:lnTo>
                <a:lnTo>
                  <a:pt x="28189" y="19908"/>
                </a:lnTo>
                <a:lnTo>
                  <a:pt x="24457" y="24702"/>
                </a:lnTo>
                <a:lnTo>
                  <a:pt x="21016" y="29803"/>
                </a:lnTo>
                <a:lnTo>
                  <a:pt x="17770" y="35108"/>
                </a:lnTo>
                <a:lnTo>
                  <a:pt x="14653" y="40550"/>
                </a:lnTo>
                <a:lnTo>
                  <a:pt x="11623" y="47036"/>
                </a:lnTo>
                <a:lnTo>
                  <a:pt x="8650" y="54217"/>
                </a:lnTo>
                <a:lnTo>
                  <a:pt x="5716" y="61862"/>
                </a:lnTo>
                <a:lnTo>
                  <a:pt x="3760" y="68864"/>
                </a:lnTo>
                <a:lnTo>
                  <a:pt x="2456" y="75437"/>
                </a:lnTo>
                <a:lnTo>
                  <a:pt x="1586" y="81723"/>
                </a:lnTo>
                <a:lnTo>
                  <a:pt x="1007" y="88772"/>
                </a:lnTo>
                <a:lnTo>
                  <a:pt x="620" y="96329"/>
                </a:lnTo>
                <a:lnTo>
                  <a:pt x="191" y="111393"/>
                </a:lnTo>
                <a:lnTo>
                  <a:pt x="0" y="124438"/>
                </a:lnTo>
                <a:lnTo>
                  <a:pt x="902" y="129631"/>
                </a:lnTo>
                <a:lnTo>
                  <a:pt x="2455" y="134045"/>
                </a:lnTo>
                <a:lnTo>
                  <a:pt x="11793" y="152525"/>
                </a:lnTo>
                <a:lnTo>
                  <a:pt x="15431" y="156929"/>
                </a:lnTo>
                <a:lnTo>
                  <a:pt x="19761" y="160816"/>
                </a:lnTo>
                <a:lnTo>
                  <a:pt x="24553" y="164361"/>
                </a:lnTo>
                <a:lnTo>
                  <a:pt x="29653" y="166723"/>
                </a:lnTo>
                <a:lnTo>
                  <a:pt x="34958" y="168299"/>
                </a:lnTo>
                <a:lnTo>
                  <a:pt x="40399" y="169349"/>
                </a:lnTo>
                <a:lnTo>
                  <a:pt x="46884" y="170049"/>
                </a:lnTo>
                <a:lnTo>
                  <a:pt x="54065" y="170516"/>
                </a:lnTo>
                <a:lnTo>
                  <a:pt x="68712" y="171035"/>
                </a:lnTo>
                <a:lnTo>
                  <a:pt x="81571" y="171265"/>
                </a:lnTo>
                <a:lnTo>
                  <a:pt x="87668" y="169422"/>
                </a:lnTo>
                <a:lnTo>
                  <a:pt x="93637" y="166288"/>
                </a:lnTo>
                <a:lnTo>
                  <a:pt x="99521" y="162293"/>
                </a:lnTo>
                <a:lnTo>
                  <a:pt x="105349" y="158678"/>
                </a:lnTo>
                <a:lnTo>
                  <a:pt x="111139" y="155315"/>
                </a:lnTo>
                <a:lnTo>
                  <a:pt x="116905" y="152121"/>
                </a:lnTo>
                <a:lnTo>
                  <a:pt x="122653" y="148086"/>
                </a:lnTo>
                <a:lnTo>
                  <a:pt x="128391" y="143492"/>
                </a:lnTo>
                <a:lnTo>
                  <a:pt x="134120" y="138523"/>
                </a:lnTo>
                <a:lnTo>
                  <a:pt x="138893" y="133306"/>
                </a:lnTo>
                <a:lnTo>
                  <a:pt x="143027" y="127923"/>
                </a:lnTo>
                <a:lnTo>
                  <a:pt x="146736" y="122429"/>
                </a:lnTo>
                <a:lnTo>
                  <a:pt x="150160" y="115910"/>
                </a:lnTo>
                <a:lnTo>
                  <a:pt x="153396" y="108705"/>
                </a:lnTo>
                <a:lnTo>
                  <a:pt x="156506" y="101045"/>
                </a:lnTo>
                <a:lnTo>
                  <a:pt x="159531" y="94033"/>
                </a:lnTo>
                <a:lnTo>
                  <a:pt x="165433" y="81162"/>
                </a:lnTo>
                <a:lnTo>
                  <a:pt x="167388" y="75063"/>
                </a:lnTo>
                <a:lnTo>
                  <a:pt x="168691" y="69092"/>
                </a:lnTo>
                <a:lnTo>
                  <a:pt x="169560" y="63206"/>
                </a:lnTo>
                <a:lnTo>
                  <a:pt x="169187" y="57377"/>
                </a:lnTo>
                <a:lnTo>
                  <a:pt x="167985" y="51586"/>
                </a:lnTo>
                <a:lnTo>
                  <a:pt x="166232" y="45821"/>
                </a:lnTo>
                <a:lnTo>
                  <a:pt x="164110" y="41025"/>
                </a:lnTo>
                <a:lnTo>
                  <a:pt x="161744" y="36875"/>
                </a:lnTo>
                <a:lnTo>
                  <a:pt x="159213" y="33155"/>
                </a:lnTo>
                <a:lnTo>
                  <a:pt x="156574" y="29723"/>
                </a:lnTo>
                <a:lnTo>
                  <a:pt x="153862" y="26483"/>
                </a:lnTo>
                <a:lnTo>
                  <a:pt x="151101" y="23370"/>
                </a:lnTo>
                <a:lnTo>
                  <a:pt x="147356" y="20342"/>
                </a:lnTo>
                <a:lnTo>
                  <a:pt x="142954" y="17372"/>
                </a:lnTo>
                <a:lnTo>
                  <a:pt x="138114" y="14438"/>
                </a:lnTo>
                <a:lnTo>
                  <a:pt x="132030" y="11530"/>
                </a:lnTo>
                <a:lnTo>
                  <a:pt x="125117" y="8639"/>
                </a:lnTo>
                <a:lnTo>
                  <a:pt x="109354" y="2559"/>
                </a:lnTo>
                <a:lnTo>
                  <a:pt x="94145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015"/>
          <p:cNvSpPr/>
          <p:nvPr/>
        </p:nvSpPr>
        <p:spPr>
          <a:xfrm>
            <a:off x="2814637" y="288036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0" y="0"/>
                </a:moveTo>
                <a:lnTo>
                  <a:pt x="17145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016"/>
          <p:cNvSpPr/>
          <p:nvPr/>
        </p:nvSpPr>
        <p:spPr>
          <a:xfrm>
            <a:off x="2969561" y="2795092"/>
            <a:ext cx="153524" cy="239573"/>
          </a:xfrm>
          <a:custGeom>
            <a:avLst/>
            <a:gdLst/>
            <a:ahLst/>
            <a:cxnLst/>
            <a:rect l="0" t="0" r="0" b="0"/>
            <a:pathLst>
              <a:path w="153524" h="239573">
                <a:moveTo>
                  <a:pt x="127968" y="16688"/>
                </a:moveTo>
                <a:lnTo>
                  <a:pt x="118867" y="12137"/>
                </a:lnTo>
                <a:lnTo>
                  <a:pt x="115233" y="9843"/>
                </a:lnTo>
                <a:lnTo>
                  <a:pt x="111858" y="7362"/>
                </a:lnTo>
                <a:lnTo>
                  <a:pt x="108656" y="4756"/>
                </a:lnTo>
                <a:lnTo>
                  <a:pt x="104616" y="3018"/>
                </a:lnTo>
                <a:lnTo>
                  <a:pt x="100018" y="1860"/>
                </a:lnTo>
                <a:lnTo>
                  <a:pt x="95047" y="1087"/>
                </a:lnTo>
                <a:lnTo>
                  <a:pt x="89828" y="572"/>
                </a:lnTo>
                <a:lnTo>
                  <a:pt x="84444" y="229"/>
                </a:lnTo>
                <a:lnTo>
                  <a:pt x="78950" y="0"/>
                </a:lnTo>
                <a:lnTo>
                  <a:pt x="73382" y="800"/>
                </a:lnTo>
                <a:lnTo>
                  <a:pt x="67765" y="2286"/>
                </a:lnTo>
                <a:lnTo>
                  <a:pt x="62115" y="4229"/>
                </a:lnTo>
                <a:lnTo>
                  <a:pt x="56444" y="5524"/>
                </a:lnTo>
                <a:lnTo>
                  <a:pt x="50758" y="6388"/>
                </a:lnTo>
                <a:lnTo>
                  <a:pt x="45062" y="6964"/>
                </a:lnTo>
                <a:lnTo>
                  <a:pt x="40313" y="9253"/>
                </a:lnTo>
                <a:lnTo>
                  <a:pt x="36194" y="12683"/>
                </a:lnTo>
                <a:lnTo>
                  <a:pt x="32495" y="16876"/>
                </a:lnTo>
                <a:lnTo>
                  <a:pt x="28125" y="20623"/>
                </a:lnTo>
                <a:lnTo>
                  <a:pt x="23306" y="24074"/>
                </a:lnTo>
                <a:lnTo>
                  <a:pt x="18188" y="27327"/>
                </a:lnTo>
                <a:lnTo>
                  <a:pt x="13824" y="31400"/>
                </a:lnTo>
                <a:lnTo>
                  <a:pt x="9962" y="36021"/>
                </a:lnTo>
                <a:lnTo>
                  <a:pt x="6435" y="41006"/>
                </a:lnTo>
                <a:lnTo>
                  <a:pt x="4084" y="45283"/>
                </a:lnTo>
                <a:lnTo>
                  <a:pt x="1471" y="52574"/>
                </a:lnTo>
                <a:lnTo>
                  <a:pt x="774" y="56804"/>
                </a:lnTo>
                <a:lnTo>
                  <a:pt x="310" y="61530"/>
                </a:lnTo>
                <a:lnTo>
                  <a:pt x="0" y="66585"/>
                </a:lnTo>
                <a:lnTo>
                  <a:pt x="746" y="70907"/>
                </a:lnTo>
                <a:lnTo>
                  <a:pt x="4115" y="78250"/>
                </a:lnTo>
                <a:lnTo>
                  <a:pt x="7300" y="81542"/>
                </a:lnTo>
                <a:lnTo>
                  <a:pt x="11328" y="84689"/>
                </a:lnTo>
                <a:lnTo>
                  <a:pt x="15918" y="87739"/>
                </a:lnTo>
                <a:lnTo>
                  <a:pt x="20883" y="90725"/>
                </a:lnTo>
                <a:lnTo>
                  <a:pt x="26098" y="93669"/>
                </a:lnTo>
                <a:lnTo>
                  <a:pt x="31480" y="96583"/>
                </a:lnTo>
                <a:lnTo>
                  <a:pt x="36973" y="98526"/>
                </a:lnTo>
                <a:lnTo>
                  <a:pt x="42540" y="99822"/>
                </a:lnTo>
                <a:lnTo>
                  <a:pt x="48156" y="100685"/>
                </a:lnTo>
                <a:lnTo>
                  <a:pt x="53805" y="101261"/>
                </a:lnTo>
                <a:lnTo>
                  <a:pt x="59476" y="101645"/>
                </a:lnTo>
                <a:lnTo>
                  <a:pt x="65162" y="101901"/>
                </a:lnTo>
                <a:lnTo>
                  <a:pt x="71810" y="101119"/>
                </a:lnTo>
                <a:lnTo>
                  <a:pt x="79100" y="99645"/>
                </a:lnTo>
                <a:lnTo>
                  <a:pt x="86817" y="97710"/>
                </a:lnTo>
                <a:lnTo>
                  <a:pt x="93866" y="95467"/>
                </a:lnTo>
                <a:lnTo>
                  <a:pt x="100471" y="93020"/>
                </a:lnTo>
                <a:lnTo>
                  <a:pt x="106779" y="90436"/>
                </a:lnTo>
                <a:lnTo>
                  <a:pt x="112890" y="87761"/>
                </a:lnTo>
                <a:lnTo>
                  <a:pt x="124759" y="82248"/>
                </a:lnTo>
                <a:lnTo>
                  <a:pt x="129639" y="78492"/>
                </a:lnTo>
                <a:lnTo>
                  <a:pt x="133845" y="74083"/>
                </a:lnTo>
                <a:lnTo>
                  <a:pt x="137601" y="69239"/>
                </a:lnTo>
                <a:lnTo>
                  <a:pt x="141058" y="66009"/>
                </a:lnTo>
                <a:lnTo>
                  <a:pt x="144315" y="63856"/>
                </a:lnTo>
                <a:lnTo>
                  <a:pt x="147438" y="62421"/>
                </a:lnTo>
                <a:lnTo>
                  <a:pt x="149521" y="60511"/>
                </a:lnTo>
                <a:lnTo>
                  <a:pt x="150909" y="58286"/>
                </a:lnTo>
                <a:lnTo>
                  <a:pt x="151835" y="55850"/>
                </a:lnTo>
                <a:lnTo>
                  <a:pt x="152452" y="55178"/>
                </a:lnTo>
                <a:lnTo>
                  <a:pt x="152863" y="55683"/>
                </a:lnTo>
                <a:lnTo>
                  <a:pt x="153320" y="58784"/>
                </a:lnTo>
                <a:lnTo>
                  <a:pt x="153523" y="63337"/>
                </a:lnTo>
                <a:lnTo>
                  <a:pt x="152625" y="68742"/>
                </a:lnTo>
                <a:lnTo>
                  <a:pt x="151074" y="76156"/>
                </a:lnTo>
                <a:lnTo>
                  <a:pt x="149087" y="84908"/>
                </a:lnTo>
                <a:lnTo>
                  <a:pt x="147763" y="93600"/>
                </a:lnTo>
                <a:lnTo>
                  <a:pt x="146880" y="102253"/>
                </a:lnTo>
                <a:lnTo>
                  <a:pt x="146291" y="110879"/>
                </a:lnTo>
                <a:lnTo>
                  <a:pt x="145637" y="143323"/>
                </a:lnTo>
                <a:lnTo>
                  <a:pt x="145114" y="23957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017"/>
          <p:cNvSpPr/>
          <p:nvPr/>
        </p:nvSpPr>
        <p:spPr>
          <a:xfrm>
            <a:off x="3311842" y="2991802"/>
            <a:ext cx="214313" cy="8574"/>
          </a:xfrm>
          <a:custGeom>
            <a:avLst/>
            <a:gdLst/>
            <a:ahLst/>
            <a:cxnLst/>
            <a:rect l="0" t="0" r="0" b="0"/>
            <a:pathLst>
              <a:path w="214313" h="8574">
                <a:moveTo>
                  <a:pt x="0" y="8573"/>
                </a:moveTo>
                <a:lnTo>
                  <a:pt x="75515" y="8573"/>
                </a:lnTo>
                <a:lnTo>
                  <a:pt x="93206" y="7620"/>
                </a:lnTo>
                <a:lnTo>
                  <a:pt x="162874" y="1787"/>
                </a:lnTo>
                <a:lnTo>
                  <a:pt x="214312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018"/>
          <p:cNvSpPr/>
          <p:nvPr/>
        </p:nvSpPr>
        <p:spPr>
          <a:xfrm>
            <a:off x="3629244" y="2923222"/>
            <a:ext cx="204703" cy="214314"/>
          </a:xfrm>
          <a:custGeom>
            <a:avLst/>
            <a:gdLst/>
            <a:ahLst/>
            <a:cxnLst/>
            <a:rect l="0" t="0" r="0" b="0"/>
            <a:pathLst>
              <a:path w="204703" h="214314">
                <a:moveTo>
                  <a:pt x="102651" y="0"/>
                </a:moveTo>
                <a:lnTo>
                  <a:pt x="93549" y="9102"/>
                </a:lnTo>
                <a:lnTo>
                  <a:pt x="88962" y="11783"/>
                </a:lnTo>
                <a:lnTo>
                  <a:pt x="84000" y="13570"/>
                </a:lnTo>
                <a:lnTo>
                  <a:pt x="78787" y="14762"/>
                </a:lnTo>
                <a:lnTo>
                  <a:pt x="70549" y="17461"/>
                </a:lnTo>
                <a:lnTo>
                  <a:pt x="48696" y="25541"/>
                </a:lnTo>
                <a:lnTo>
                  <a:pt x="39058" y="29409"/>
                </a:lnTo>
                <a:lnTo>
                  <a:pt x="30728" y="32941"/>
                </a:lnTo>
                <a:lnTo>
                  <a:pt x="23269" y="36248"/>
                </a:lnTo>
                <a:lnTo>
                  <a:pt x="17345" y="39406"/>
                </a:lnTo>
                <a:lnTo>
                  <a:pt x="12443" y="42463"/>
                </a:lnTo>
                <a:lnTo>
                  <a:pt x="8221" y="45454"/>
                </a:lnTo>
                <a:lnTo>
                  <a:pt x="5408" y="48400"/>
                </a:lnTo>
                <a:lnTo>
                  <a:pt x="3532" y="51317"/>
                </a:lnTo>
                <a:lnTo>
                  <a:pt x="1448" y="57097"/>
                </a:lnTo>
                <a:lnTo>
                  <a:pt x="521" y="62842"/>
                </a:lnTo>
                <a:lnTo>
                  <a:pt x="0" y="66880"/>
                </a:lnTo>
                <a:lnTo>
                  <a:pt x="3737" y="69352"/>
                </a:lnTo>
                <a:lnTo>
                  <a:pt x="10038" y="72905"/>
                </a:lnTo>
                <a:lnTo>
                  <a:pt x="18049" y="77178"/>
                </a:lnTo>
                <a:lnTo>
                  <a:pt x="39650" y="89547"/>
                </a:lnTo>
                <a:lnTo>
                  <a:pt x="52077" y="96845"/>
                </a:lnTo>
                <a:lnTo>
                  <a:pt x="63220" y="102663"/>
                </a:lnTo>
                <a:lnTo>
                  <a:pt x="73506" y="107495"/>
                </a:lnTo>
                <a:lnTo>
                  <a:pt x="83221" y="111668"/>
                </a:lnTo>
                <a:lnTo>
                  <a:pt x="94460" y="117308"/>
                </a:lnTo>
                <a:lnTo>
                  <a:pt x="106715" y="123925"/>
                </a:lnTo>
                <a:lnTo>
                  <a:pt x="119648" y="131195"/>
                </a:lnTo>
                <a:lnTo>
                  <a:pt x="131127" y="137946"/>
                </a:lnTo>
                <a:lnTo>
                  <a:pt x="151502" y="150527"/>
                </a:lnTo>
                <a:lnTo>
                  <a:pt x="179037" y="168320"/>
                </a:lnTo>
                <a:lnTo>
                  <a:pt x="185960" y="174126"/>
                </a:lnTo>
                <a:lnTo>
                  <a:pt x="191528" y="179901"/>
                </a:lnTo>
                <a:lnTo>
                  <a:pt x="196192" y="185657"/>
                </a:lnTo>
                <a:lnTo>
                  <a:pt x="199301" y="190446"/>
                </a:lnTo>
                <a:lnTo>
                  <a:pt x="201374" y="194592"/>
                </a:lnTo>
                <a:lnTo>
                  <a:pt x="204702" y="203538"/>
                </a:lnTo>
                <a:lnTo>
                  <a:pt x="204022" y="205224"/>
                </a:lnTo>
                <a:lnTo>
                  <a:pt x="200727" y="209638"/>
                </a:lnTo>
                <a:lnTo>
                  <a:pt x="197562" y="211196"/>
                </a:lnTo>
                <a:lnTo>
                  <a:pt x="193547" y="212235"/>
                </a:lnTo>
                <a:lnTo>
                  <a:pt x="162658" y="214313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019"/>
          <p:cNvSpPr/>
          <p:nvPr/>
        </p:nvSpPr>
        <p:spPr>
          <a:xfrm>
            <a:off x="3697604" y="2944001"/>
            <a:ext cx="205742" cy="30657"/>
          </a:xfrm>
          <a:custGeom>
            <a:avLst/>
            <a:gdLst/>
            <a:ahLst/>
            <a:cxnLst/>
            <a:rect l="0" t="0" r="0" b="0"/>
            <a:pathLst>
              <a:path w="205742" h="30657">
                <a:moveTo>
                  <a:pt x="0" y="4938"/>
                </a:moveTo>
                <a:lnTo>
                  <a:pt x="18204" y="388"/>
                </a:lnTo>
                <a:lnTo>
                  <a:pt x="25471" y="0"/>
                </a:lnTo>
                <a:lnTo>
                  <a:pt x="32221" y="693"/>
                </a:lnTo>
                <a:lnTo>
                  <a:pt x="38626" y="2108"/>
                </a:lnTo>
                <a:lnTo>
                  <a:pt x="45753" y="3052"/>
                </a:lnTo>
                <a:lnTo>
                  <a:pt x="53363" y="3681"/>
                </a:lnTo>
                <a:lnTo>
                  <a:pt x="61292" y="4100"/>
                </a:lnTo>
                <a:lnTo>
                  <a:pt x="77724" y="4566"/>
                </a:lnTo>
                <a:lnTo>
                  <a:pt x="86106" y="4690"/>
                </a:lnTo>
                <a:lnTo>
                  <a:pt x="94552" y="5725"/>
                </a:lnTo>
                <a:lnTo>
                  <a:pt x="103040" y="7368"/>
                </a:lnTo>
                <a:lnTo>
                  <a:pt x="111556" y="9416"/>
                </a:lnTo>
                <a:lnTo>
                  <a:pt x="146296" y="16848"/>
                </a:lnTo>
                <a:lnTo>
                  <a:pt x="156586" y="18594"/>
                </a:lnTo>
                <a:lnTo>
                  <a:pt x="165351" y="19757"/>
                </a:lnTo>
                <a:lnTo>
                  <a:pt x="205741" y="30656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020"/>
          <p:cNvSpPr/>
          <p:nvPr/>
        </p:nvSpPr>
        <p:spPr>
          <a:xfrm>
            <a:off x="4071659" y="2914650"/>
            <a:ext cx="123151" cy="342901"/>
          </a:xfrm>
          <a:custGeom>
            <a:avLst/>
            <a:gdLst/>
            <a:ahLst/>
            <a:cxnLst/>
            <a:rect l="0" t="0" r="0" b="0"/>
            <a:pathLst>
              <a:path w="123151" h="342901">
                <a:moveTo>
                  <a:pt x="123150" y="0"/>
                </a:moveTo>
                <a:lnTo>
                  <a:pt x="109498" y="4551"/>
                </a:lnTo>
                <a:lnTo>
                  <a:pt x="103571" y="7796"/>
                </a:lnTo>
                <a:lnTo>
                  <a:pt x="97715" y="11865"/>
                </a:lnTo>
                <a:lnTo>
                  <a:pt x="91906" y="16482"/>
                </a:lnTo>
                <a:lnTo>
                  <a:pt x="87081" y="21465"/>
                </a:lnTo>
                <a:lnTo>
                  <a:pt x="82912" y="26693"/>
                </a:lnTo>
                <a:lnTo>
                  <a:pt x="79180" y="32082"/>
                </a:lnTo>
                <a:lnTo>
                  <a:pt x="51173" y="76075"/>
                </a:lnTo>
                <a:lnTo>
                  <a:pt x="39923" y="97389"/>
                </a:lnTo>
                <a:lnTo>
                  <a:pt x="28613" y="121123"/>
                </a:lnTo>
                <a:lnTo>
                  <a:pt x="17263" y="146471"/>
                </a:lnTo>
                <a:lnTo>
                  <a:pt x="9696" y="169085"/>
                </a:lnTo>
                <a:lnTo>
                  <a:pt x="4652" y="189876"/>
                </a:lnTo>
                <a:lnTo>
                  <a:pt x="1289" y="209451"/>
                </a:lnTo>
                <a:lnTo>
                  <a:pt x="0" y="225359"/>
                </a:lnTo>
                <a:lnTo>
                  <a:pt x="92" y="238822"/>
                </a:lnTo>
                <a:lnTo>
                  <a:pt x="1107" y="250654"/>
                </a:lnTo>
                <a:lnTo>
                  <a:pt x="2736" y="260448"/>
                </a:lnTo>
                <a:lnTo>
                  <a:pt x="4774" y="268882"/>
                </a:lnTo>
                <a:lnTo>
                  <a:pt x="12194" y="292393"/>
                </a:lnTo>
                <a:lnTo>
                  <a:pt x="14889" y="300656"/>
                </a:lnTo>
                <a:lnTo>
                  <a:pt x="17639" y="307117"/>
                </a:lnTo>
                <a:lnTo>
                  <a:pt x="20424" y="312377"/>
                </a:lnTo>
                <a:lnTo>
                  <a:pt x="23234" y="316837"/>
                </a:lnTo>
                <a:lnTo>
                  <a:pt x="26059" y="320762"/>
                </a:lnTo>
                <a:lnTo>
                  <a:pt x="28896" y="324331"/>
                </a:lnTo>
                <a:lnTo>
                  <a:pt x="31739" y="327663"/>
                </a:lnTo>
                <a:lnTo>
                  <a:pt x="33635" y="330837"/>
                </a:lnTo>
                <a:lnTo>
                  <a:pt x="35741" y="336903"/>
                </a:lnTo>
                <a:lnTo>
                  <a:pt x="37255" y="338902"/>
                </a:lnTo>
                <a:lnTo>
                  <a:pt x="39216" y="340235"/>
                </a:lnTo>
                <a:lnTo>
                  <a:pt x="45998" y="34290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021"/>
          <p:cNvSpPr/>
          <p:nvPr/>
        </p:nvSpPr>
        <p:spPr>
          <a:xfrm>
            <a:off x="4263390" y="3018284"/>
            <a:ext cx="222886" cy="162114"/>
          </a:xfrm>
          <a:custGeom>
            <a:avLst/>
            <a:gdLst/>
            <a:ahLst/>
            <a:cxnLst/>
            <a:rect l="0" t="0" r="0" b="0"/>
            <a:pathLst>
              <a:path w="222886" h="162114">
                <a:moveTo>
                  <a:pt x="0" y="50671"/>
                </a:moveTo>
                <a:lnTo>
                  <a:pt x="0" y="37018"/>
                </a:lnTo>
                <a:lnTo>
                  <a:pt x="952" y="32044"/>
                </a:lnTo>
                <a:lnTo>
                  <a:pt x="2540" y="27775"/>
                </a:lnTo>
                <a:lnTo>
                  <a:pt x="4551" y="23977"/>
                </a:lnTo>
                <a:lnTo>
                  <a:pt x="6843" y="21445"/>
                </a:lnTo>
                <a:lnTo>
                  <a:pt x="9324" y="19757"/>
                </a:lnTo>
                <a:lnTo>
                  <a:pt x="11931" y="18631"/>
                </a:lnTo>
                <a:lnTo>
                  <a:pt x="33803" y="7946"/>
                </a:lnTo>
                <a:lnTo>
                  <a:pt x="41585" y="5043"/>
                </a:lnTo>
                <a:lnTo>
                  <a:pt x="48678" y="3107"/>
                </a:lnTo>
                <a:lnTo>
                  <a:pt x="55312" y="1817"/>
                </a:lnTo>
                <a:lnTo>
                  <a:pt x="61639" y="956"/>
                </a:lnTo>
                <a:lnTo>
                  <a:pt x="67763" y="383"/>
                </a:lnTo>
                <a:lnTo>
                  <a:pt x="73750" y="0"/>
                </a:lnTo>
                <a:lnTo>
                  <a:pt x="79647" y="698"/>
                </a:lnTo>
                <a:lnTo>
                  <a:pt x="85483" y="2115"/>
                </a:lnTo>
                <a:lnTo>
                  <a:pt x="91279" y="4013"/>
                </a:lnTo>
                <a:lnTo>
                  <a:pt x="97047" y="5278"/>
                </a:lnTo>
                <a:lnTo>
                  <a:pt x="102798" y="6121"/>
                </a:lnTo>
                <a:lnTo>
                  <a:pt x="108536" y="6684"/>
                </a:lnTo>
                <a:lnTo>
                  <a:pt x="114268" y="8011"/>
                </a:lnTo>
                <a:lnTo>
                  <a:pt x="119993" y="9848"/>
                </a:lnTo>
                <a:lnTo>
                  <a:pt x="125715" y="12026"/>
                </a:lnTo>
                <a:lnTo>
                  <a:pt x="129530" y="15382"/>
                </a:lnTo>
                <a:lnTo>
                  <a:pt x="132073" y="19525"/>
                </a:lnTo>
                <a:lnTo>
                  <a:pt x="133769" y="24192"/>
                </a:lnTo>
                <a:lnTo>
                  <a:pt x="134899" y="28256"/>
                </a:lnTo>
                <a:lnTo>
                  <a:pt x="135653" y="31917"/>
                </a:lnTo>
                <a:lnTo>
                  <a:pt x="136155" y="35311"/>
                </a:lnTo>
                <a:lnTo>
                  <a:pt x="136490" y="39478"/>
                </a:lnTo>
                <a:lnTo>
                  <a:pt x="136713" y="44162"/>
                </a:lnTo>
                <a:lnTo>
                  <a:pt x="136862" y="49189"/>
                </a:lnTo>
                <a:lnTo>
                  <a:pt x="136008" y="54445"/>
                </a:lnTo>
                <a:lnTo>
                  <a:pt x="134487" y="59854"/>
                </a:lnTo>
                <a:lnTo>
                  <a:pt x="132521" y="65366"/>
                </a:lnTo>
                <a:lnTo>
                  <a:pt x="130256" y="69992"/>
                </a:lnTo>
                <a:lnTo>
                  <a:pt x="127795" y="74029"/>
                </a:lnTo>
                <a:lnTo>
                  <a:pt x="125202" y="77673"/>
                </a:lnTo>
                <a:lnTo>
                  <a:pt x="121568" y="81055"/>
                </a:lnTo>
                <a:lnTo>
                  <a:pt x="117240" y="84262"/>
                </a:lnTo>
                <a:lnTo>
                  <a:pt x="112450" y="87352"/>
                </a:lnTo>
                <a:lnTo>
                  <a:pt x="107351" y="91318"/>
                </a:lnTo>
                <a:lnTo>
                  <a:pt x="102047" y="95866"/>
                </a:lnTo>
                <a:lnTo>
                  <a:pt x="96607" y="100803"/>
                </a:lnTo>
                <a:lnTo>
                  <a:pt x="91074" y="104095"/>
                </a:lnTo>
                <a:lnTo>
                  <a:pt x="85481" y="106289"/>
                </a:lnTo>
                <a:lnTo>
                  <a:pt x="79847" y="107752"/>
                </a:lnTo>
                <a:lnTo>
                  <a:pt x="74186" y="109680"/>
                </a:lnTo>
                <a:lnTo>
                  <a:pt x="68507" y="111918"/>
                </a:lnTo>
                <a:lnTo>
                  <a:pt x="62817" y="114362"/>
                </a:lnTo>
                <a:lnTo>
                  <a:pt x="51413" y="119618"/>
                </a:lnTo>
                <a:lnTo>
                  <a:pt x="45705" y="122353"/>
                </a:lnTo>
                <a:lnTo>
                  <a:pt x="41900" y="125129"/>
                </a:lnTo>
                <a:lnTo>
                  <a:pt x="39363" y="127932"/>
                </a:lnTo>
                <a:lnTo>
                  <a:pt x="37672" y="130753"/>
                </a:lnTo>
                <a:lnTo>
                  <a:pt x="36545" y="133586"/>
                </a:lnTo>
                <a:lnTo>
                  <a:pt x="35793" y="136428"/>
                </a:lnTo>
                <a:lnTo>
                  <a:pt x="35291" y="139275"/>
                </a:lnTo>
                <a:lnTo>
                  <a:pt x="36863" y="141172"/>
                </a:lnTo>
                <a:lnTo>
                  <a:pt x="39815" y="142438"/>
                </a:lnTo>
                <a:lnTo>
                  <a:pt x="43688" y="143281"/>
                </a:lnTo>
                <a:lnTo>
                  <a:pt x="49128" y="144796"/>
                </a:lnTo>
                <a:lnTo>
                  <a:pt x="62792" y="149019"/>
                </a:lnTo>
                <a:lnTo>
                  <a:pt x="86549" y="156752"/>
                </a:lnTo>
                <a:lnTo>
                  <a:pt x="97705" y="158539"/>
                </a:lnTo>
                <a:lnTo>
                  <a:pt x="110856" y="159730"/>
                </a:lnTo>
                <a:lnTo>
                  <a:pt x="125339" y="160525"/>
                </a:lnTo>
                <a:lnTo>
                  <a:pt x="154131" y="161407"/>
                </a:lnTo>
                <a:lnTo>
                  <a:pt x="222885" y="162113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022"/>
          <p:cNvSpPr/>
          <p:nvPr/>
        </p:nvSpPr>
        <p:spPr>
          <a:xfrm>
            <a:off x="4548044" y="3034664"/>
            <a:ext cx="151998" cy="145551"/>
          </a:xfrm>
          <a:custGeom>
            <a:avLst/>
            <a:gdLst/>
            <a:ahLst/>
            <a:cxnLst/>
            <a:rect l="0" t="0" r="0" b="0"/>
            <a:pathLst>
              <a:path w="151998" h="145551">
                <a:moveTo>
                  <a:pt x="92535" y="8573"/>
                </a:moveTo>
                <a:lnTo>
                  <a:pt x="74333" y="17675"/>
                </a:lnTo>
                <a:lnTo>
                  <a:pt x="68018" y="21308"/>
                </a:lnTo>
                <a:lnTo>
                  <a:pt x="62855" y="24683"/>
                </a:lnTo>
                <a:lnTo>
                  <a:pt x="58461" y="27886"/>
                </a:lnTo>
                <a:lnTo>
                  <a:pt x="38625" y="41495"/>
                </a:lnTo>
                <a:lnTo>
                  <a:pt x="32782" y="45761"/>
                </a:lnTo>
                <a:lnTo>
                  <a:pt x="27935" y="49558"/>
                </a:lnTo>
                <a:lnTo>
                  <a:pt x="23751" y="53041"/>
                </a:lnTo>
                <a:lnTo>
                  <a:pt x="20009" y="57268"/>
                </a:lnTo>
                <a:lnTo>
                  <a:pt x="16562" y="61992"/>
                </a:lnTo>
                <a:lnTo>
                  <a:pt x="13312" y="67045"/>
                </a:lnTo>
                <a:lnTo>
                  <a:pt x="10192" y="72320"/>
                </a:lnTo>
                <a:lnTo>
                  <a:pt x="7160" y="77741"/>
                </a:lnTo>
                <a:lnTo>
                  <a:pt x="4186" y="83260"/>
                </a:lnTo>
                <a:lnTo>
                  <a:pt x="2203" y="88844"/>
                </a:lnTo>
                <a:lnTo>
                  <a:pt x="881" y="94472"/>
                </a:lnTo>
                <a:lnTo>
                  <a:pt x="0" y="100129"/>
                </a:lnTo>
                <a:lnTo>
                  <a:pt x="365" y="104853"/>
                </a:lnTo>
                <a:lnTo>
                  <a:pt x="1562" y="108955"/>
                </a:lnTo>
                <a:lnTo>
                  <a:pt x="7795" y="121818"/>
                </a:lnTo>
                <a:lnTo>
                  <a:pt x="10325" y="126932"/>
                </a:lnTo>
                <a:lnTo>
                  <a:pt x="12963" y="131294"/>
                </a:lnTo>
                <a:lnTo>
                  <a:pt x="15675" y="135155"/>
                </a:lnTo>
                <a:lnTo>
                  <a:pt x="18435" y="138681"/>
                </a:lnTo>
                <a:lnTo>
                  <a:pt x="23132" y="141032"/>
                </a:lnTo>
                <a:lnTo>
                  <a:pt x="29122" y="142599"/>
                </a:lnTo>
                <a:lnTo>
                  <a:pt x="35972" y="143644"/>
                </a:lnTo>
                <a:lnTo>
                  <a:pt x="42444" y="144340"/>
                </a:lnTo>
                <a:lnTo>
                  <a:pt x="48664" y="144804"/>
                </a:lnTo>
                <a:lnTo>
                  <a:pt x="54715" y="145114"/>
                </a:lnTo>
                <a:lnTo>
                  <a:pt x="66519" y="145458"/>
                </a:lnTo>
                <a:lnTo>
                  <a:pt x="72334" y="145550"/>
                </a:lnTo>
                <a:lnTo>
                  <a:pt x="78115" y="144658"/>
                </a:lnTo>
                <a:lnTo>
                  <a:pt x="83875" y="143112"/>
                </a:lnTo>
                <a:lnTo>
                  <a:pt x="89619" y="141128"/>
                </a:lnTo>
                <a:lnTo>
                  <a:pt x="95353" y="138853"/>
                </a:lnTo>
                <a:lnTo>
                  <a:pt x="101082" y="136384"/>
                </a:lnTo>
                <a:lnTo>
                  <a:pt x="106806" y="133785"/>
                </a:lnTo>
                <a:lnTo>
                  <a:pt x="112526" y="130148"/>
                </a:lnTo>
                <a:lnTo>
                  <a:pt x="118245" y="125818"/>
                </a:lnTo>
                <a:lnTo>
                  <a:pt x="123963" y="121026"/>
                </a:lnTo>
                <a:lnTo>
                  <a:pt x="128727" y="115927"/>
                </a:lnTo>
                <a:lnTo>
                  <a:pt x="132855" y="110622"/>
                </a:lnTo>
                <a:lnTo>
                  <a:pt x="136561" y="105181"/>
                </a:lnTo>
                <a:lnTo>
                  <a:pt x="139983" y="99648"/>
                </a:lnTo>
                <a:lnTo>
                  <a:pt x="143218" y="94055"/>
                </a:lnTo>
                <a:lnTo>
                  <a:pt x="146326" y="88421"/>
                </a:lnTo>
                <a:lnTo>
                  <a:pt x="148399" y="82760"/>
                </a:lnTo>
                <a:lnTo>
                  <a:pt x="149780" y="77081"/>
                </a:lnTo>
                <a:lnTo>
                  <a:pt x="150701" y="71390"/>
                </a:lnTo>
                <a:lnTo>
                  <a:pt x="151315" y="65691"/>
                </a:lnTo>
                <a:lnTo>
                  <a:pt x="151724" y="59987"/>
                </a:lnTo>
                <a:lnTo>
                  <a:pt x="151997" y="54279"/>
                </a:lnTo>
                <a:lnTo>
                  <a:pt x="151226" y="48569"/>
                </a:lnTo>
                <a:lnTo>
                  <a:pt x="149761" y="42857"/>
                </a:lnTo>
                <a:lnTo>
                  <a:pt x="147830" y="37144"/>
                </a:lnTo>
                <a:lnTo>
                  <a:pt x="145591" y="32383"/>
                </a:lnTo>
                <a:lnTo>
                  <a:pt x="143146" y="28256"/>
                </a:lnTo>
                <a:lnTo>
                  <a:pt x="140563" y="24553"/>
                </a:lnTo>
                <a:lnTo>
                  <a:pt x="136937" y="21131"/>
                </a:lnTo>
                <a:lnTo>
                  <a:pt x="132614" y="17898"/>
                </a:lnTo>
                <a:lnTo>
                  <a:pt x="127827" y="14789"/>
                </a:lnTo>
                <a:lnTo>
                  <a:pt x="122731" y="11765"/>
                </a:lnTo>
                <a:lnTo>
                  <a:pt x="117428" y="8796"/>
                </a:lnTo>
                <a:lnTo>
                  <a:pt x="92535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023"/>
          <p:cNvSpPr/>
          <p:nvPr/>
        </p:nvSpPr>
        <p:spPr>
          <a:xfrm>
            <a:off x="4812029" y="3000375"/>
            <a:ext cx="118143" cy="282893"/>
          </a:xfrm>
          <a:custGeom>
            <a:avLst/>
            <a:gdLst/>
            <a:ahLst/>
            <a:cxnLst/>
            <a:rect l="0" t="0" r="0" b="0"/>
            <a:pathLst>
              <a:path w="118143" h="282893">
                <a:moveTo>
                  <a:pt x="0" y="0"/>
                </a:moveTo>
                <a:lnTo>
                  <a:pt x="13653" y="4551"/>
                </a:lnTo>
                <a:lnTo>
                  <a:pt x="19579" y="6844"/>
                </a:lnTo>
                <a:lnTo>
                  <a:pt x="25436" y="9325"/>
                </a:lnTo>
                <a:lnTo>
                  <a:pt x="31245" y="11931"/>
                </a:lnTo>
                <a:lnTo>
                  <a:pt x="37023" y="15574"/>
                </a:lnTo>
                <a:lnTo>
                  <a:pt x="42779" y="19908"/>
                </a:lnTo>
                <a:lnTo>
                  <a:pt x="48522" y="24702"/>
                </a:lnTo>
                <a:lnTo>
                  <a:pt x="55208" y="32660"/>
                </a:lnTo>
                <a:lnTo>
                  <a:pt x="62523" y="42728"/>
                </a:lnTo>
                <a:lnTo>
                  <a:pt x="70257" y="54203"/>
                </a:lnTo>
                <a:lnTo>
                  <a:pt x="77318" y="65663"/>
                </a:lnTo>
                <a:lnTo>
                  <a:pt x="83931" y="77113"/>
                </a:lnTo>
                <a:lnTo>
                  <a:pt x="90244" y="88556"/>
                </a:lnTo>
                <a:lnTo>
                  <a:pt x="95405" y="99042"/>
                </a:lnTo>
                <a:lnTo>
                  <a:pt x="99799" y="108890"/>
                </a:lnTo>
                <a:lnTo>
                  <a:pt x="103680" y="118314"/>
                </a:lnTo>
                <a:lnTo>
                  <a:pt x="107220" y="127453"/>
                </a:lnTo>
                <a:lnTo>
                  <a:pt x="113694" y="145228"/>
                </a:lnTo>
                <a:lnTo>
                  <a:pt x="115801" y="153969"/>
                </a:lnTo>
                <a:lnTo>
                  <a:pt x="117206" y="162653"/>
                </a:lnTo>
                <a:lnTo>
                  <a:pt x="118142" y="171300"/>
                </a:lnTo>
                <a:lnTo>
                  <a:pt x="117814" y="178970"/>
                </a:lnTo>
                <a:lnTo>
                  <a:pt x="116643" y="185988"/>
                </a:lnTo>
                <a:lnTo>
                  <a:pt x="114910" y="192572"/>
                </a:lnTo>
                <a:lnTo>
                  <a:pt x="112802" y="198866"/>
                </a:lnTo>
                <a:lnTo>
                  <a:pt x="110444" y="204967"/>
                </a:lnTo>
                <a:lnTo>
                  <a:pt x="107919" y="210940"/>
                </a:lnTo>
                <a:lnTo>
                  <a:pt x="105284" y="216826"/>
                </a:lnTo>
                <a:lnTo>
                  <a:pt x="99816" y="228447"/>
                </a:lnTo>
                <a:lnTo>
                  <a:pt x="96072" y="233260"/>
                </a:lnTo>
                <a:lnTo>
                  <a:pt x="91670" y="237422"/>
                </a:lnTo>
                <a:lnTo>
                  <a:pt x="86831" y="241149"/>
                </a:lnTo>
                <a:lnTo>
                  <a:pt x="81700" y="245538"/>
                </a:lnTo>
                <a:lnTo>
                  <a:pt x="76374" y="250369"/>
                </a:lnTo>
                <a:lnTo>
                  <a:pt x="70919" y="255495"/>
                </a:lnTo>
                <a:lnTo>
                  <a:pt x="66330" y="258912"/>
                </a:lnTo>
                <a:lnTo>
                  <a:pt x="62318" y="261191"/>
                </a:lnTo>
                <a:lnTo>
                  <a:pt x="58690" y="262709"/>
                </a:lnTo>
                <a:lnTo>
                  <a:pt x="54366" y="264675"/>
                </a:lnTo>
                <a:lnTo>
                  <a:pt x="44483" y="269398"/>
                </a:lnTo>
                <a:lnTo>
                  <a:pt x="38228" y="271991"/>
                </a:lnTo>
                <a:lnTo>
                  <a:pt x="31201" y="274672"/>
                </a:lnTo>
                <a:lnTo>
                  <a:pt x="23658" y="277412"/>
                </a:lnTo>
                <a:lnTo>
                  <a:pt x="17678" y="279239"/>
                </a:lnTo>
                <a:lnTo>
                  <a:pt x="12738" y="280456"/>
                </a:lnTo>
                <a:lnTo>
                  <a:pt x="0" y="28289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024"/>
          <p:cNvSpPr/>
          <p:nvPr/>
        </p:nvSpPr>
        <p:spPr>
          <a:xfrm>
            <a:off x="2823209" y="291465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0" y="0"/>
                </a:moveTo>
                <a:lnTo>
                  <a:pt x="17145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025"/>
          <p:cNvSpPr/>
          <p:nvPr/>
        </p:nvSpPr>
        <p:spPr>
          <a:xfrm>
            <a:off x="2814637" y="2897505"/>
            <a:ext cx="1" cy="8573"/>
          </a:xfrm>
          <a:custGeom>
            <a:avLst/>
            <a:gdLst/>
            <a:ahLst/>
            <a:cxnLst/>
            <a:rect l="0" t="0" r="0" b="0"/>
            <a:pathLst>
              <a:path w="1" h="8573">
                <a:moveTo>
                  <a:pt x="0" y="8572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026"/>
          <p:cNvSpPr/>
          <p:nvPr/>
        </p:nvSpPr>
        <p:spPr>
          <a:xfrm>
            <a:off x="2797492" y="288036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027"/>
          <p:cNvSpPr/>
          <p:nvPr/>
        </p:nvSpPr>
        <p:spPr>
          <a:xfrm>
            <a:off x="2471737" y="3196144"/>
            <a:ext cx="25718" cy="275719"/>
          </a:xfrm>
          <a:custGeom>
            <a:avLst/>
            <a:gdLst/>
            <a:ahLst/>
            <a:cxnLst/>
            <a:rect l="0" t="0" r="0" b="0"/>
            <a:pathLst>
              <a:path w="25718" h="275719">
                <a:moveTo>
                  <a:pt x="25717" y="27116"/>
                </a:moveTo>
                <a:lnTo>
                  <a:pt x="13786" y="3252"/>
                </a:lnTo>
                <a:lnTo>
                  <a:pt x="12048" y="729"/>
                </a:lnTo>
                <a:lnTo>
                  <a:pt x="10889" y="0"/>
                </a:lnTo>
                <a:lnTo>
                  <a:pt x="10117" y="466"/>
                </a:lnTo>
                <a:lnTo>
                  <a:pt x="9602" y="6492"/>
                </a:lnTo>
                <a:lnTo>
                  <a:pt x="9259" y="16224"/>
                </a:lnTo>
                <a:lnTo>
                  <a:pt x="8708" y="63805"/>
                </a:lnTo>
                <a:lnTo>
                  <a:pt x="9615" y="75388"/>
                </a:lnTo>
                <a:lnTo>
                  <a:pt x="11173" y="86919"/>
                </a:lnTo>
                <a:lnTo>
                  <a:pt x="13164" y="98417"/>
                </a:lnTo>
                <a:lnTo>
                  <a:pt x="14491" y="109893"/>
                </a:lnTo>
                <a:lnTo>
                  <a:pt x="15375" y="121353"/>
                </a:lnTo>
                <a:lnTo>
                  <a:pt x="15965" y="132803"/>
                </a:lnTo>
                <a:lnTo>
                  <a:pt x="15406" y="143294"/>
                </a:lnTo>
                <a:lnTo>
                  <a:pt x="14081" y="153145"/>
                </a:lnTo>
                <a:lnTo>
                  <a:pt x="12245" y="162570"/>
                </a:lnTo>
                <a:lnTo>
                  <a:pt x="11021" y="172664"/>
                </a:lnTo>
                <a:lnTo>
                  <a:pt x="10205" y="183203"/>
                </a:lnTo>
                <a:lnTo>
                  <a:pt x="9660" y="194038"/>
                </a:lnTo>
                <a:lnTo>
                  <a:pt x="9056" y="216239"/>
                </a:lnTo>
                <a:lnTo>
                  <a:pt x="8895" y="227493"/>
                </a:lnTo>
                <a:lnTo>
                  <a:pt x="7835" y="237853"/>
                </a:lnTo>
                <a:lnTo>
                  <a:pt x="6176" y="247617"/>
                </a:lnTo>
                <a:lnTo>
                  <a:pt x="0" y="275718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028"/>
          <p:cNvSpPr/>
          <p:nvPr/>
        </p:nvSpPr>
        <p:spPr>
          <a:xfrm>
            <a:off x="2631287" y="3214687"/>
            <a:ext cx="140315" cy="179261"/>
          </a:xfrm>
          <a:custGeom>
            <a:avLst/>
            <a:gdLst/>
            <a:ahLst/>
            <a:cxnLst/>
            <a:rect l="0" t="0" r="0" b="0"/>
            <a:pathLst>
              <a:path w="140315" h="179261">
                <a:moveTo>
                  <a:pt x="63335" y="0"/>
                </a:moveTo>
                <a:lnTo>
                  <a:pt x="54233" y="9102"/>
                </a:lnTo>
                <a:lnTo>
                  <a:pt x="50600" y="13688"/>
                </a:lnTo>
                <a:lnTo>
                  <a:pt x="47225" y="18650"/>
                </a:lnTo>
                <a:lnTo>
                  <a:pt x="44022" y="23863"/>
                </a:lnTo>
                <a:lnTo>
                  <a:pt x="39030" y="33054"/>
                </a:lnTo>
                <a:lnTo>
                  <a:pt x="25863" y="58506"/>
                </a:lnTo>
                <a:lnTo>
                  <a:pt x="20256" y="70436"/>
                </a:lnTo>
                <a:lnTo>
                  <a:pt x="15566" y="81248"/>
                </a:lnTo>
                <a:lnTo>
                  <a:pt x="11486" y="91313"/>
                </a:lnTo>
                <a:lnTo>
                  <a:pt x="7814" y="102785"/>
                </a:lnTo>
                <a:lnTo>
                  <a:pt x="4414" y="115196"/>
                </a:lnTo>
                <a:lnTo>
                  <a:pt x="1194" y="128232"/>
                </a:lnTo>
                <a:lnTo>
                  <a:pt x="0" y="138828"/>
                </a:lnTo>
                <a:lnTo>
                  <a:pt x="157" y="147797"/>
                </a:lnTo>
                <a:lnTo>
                  <a:pt x="1214" y="155682"/>
                </a:lnTo>
                <a:lnTo>
                  <a:pt x="2871" y="161890"/>
                </a:lnTo>
                <a:lnTo>
                  <a:pt x="4928" y="166982"/>
                </a:lnTo>
                <a:lnTo>
                  <a:pt x="7252" y="171329"/>
                </a:lnTo>
                <a:lnTo>
                  <a:pt x="10706" y="174227"/>
                </a:lnTo>
                <a:lnTo>
                  <a:pt x="14914" y="176159"/>
                </a:lnTo>
                <a:lnTo>
                  <a:pt x="19625" y="177447"/>
                </a:lnTo>
                <a:lnTo>
                  <a:pt x="25622" y="178305"/>
                </a:lnTo>
                <a:lnTo>
                  <a:pt x="32478" y="178878"/>
                </a:lnTo>
                <a:lnTo>
                  <a:pt x="39906" y="179260"/>
                </a:lnTo>
                <a:lnTo>
                  <a:pt x="46763" y="178561"/>
                </a:lnTo>
                <a:lnTo>
                  <a:pt x="53240" y="177143"/>
                </a:lnTo>
                <a:lnTo>
                  <a:pt x="66468" y="173028"/>
                </a:lnTo>
                <a:lnTo>
                  <a:pt x="81872" y="168024"/>
                </a:lnTo>
                <a:lnTo>
                  <a:pt x="89981" y="164404"/>
                </a:lnTo>
                <a:lnTo>
                  <a:pt x="98244" y="160085"/>
                </a:lnTo>
                <a:lnTo>
                  <a:pt x="106610" y="155301"/>
                </a:lnTo>
                <a:lnTo>
                  <a:pt x="113140" y="150206"/>
                </a:lnTo>
                <a:lnTo>
                  <a:pt x="118446" y="144905"/>
                </a:lnTo>
                <a:lnTo>
                  <a:pt x="122936" y="139466"/>
                </a:lnTo>
                <a:lnTo>
                  <a:pt x="126881" y="132982"/>
                </a:lnTo>
                <a:lnTo>
                  <a:pt x="130464" y="125802"/>
                </a:lnTo>
                <a:lnTo>
                  <a:pt x="133805" y="118158"/>
                </a:lnTo>
                <a:lnTo>
                  <a:pt x="136033" y="111157"/>
                </a:lnTo>
                <a:lnTo>
                  <a:pt x="137518" y="104585"/>
                </a:lnTo>
                <a:lnTo>
                  <a:pt x="138508" y="98298"/>
                </a:lnTo>
                <a:lnTo>
                  <a:pt x="139168" y="91250"/>
                </a:lnTo>
                <a:lnTo>
                  <a:pt x="139608" y="83693"/>
                </a:lnTo>
                <a:lnTo>
                  <a:pt x="140096" y="68630"/>
                </a:lnTo>
                <a:lnTo>
                  <a:pt x="140314" y="55585"/>
                </a:lnTo>
                <a:lnTo>
                  <a:pt x="139419" y="50391"/>
                </a:lnTo>
                <a:lnTo>
                  <a:pt x="137870" y="45977"/>
                </a:lnTo>
                <a:lnTo>
                  <a:pt x="128540" y="27497"/>
                </a:lnTo>
                <a:lnTo>
                  <a:pt x="124903" y="24046"/>
                </a:lnTo>
                <a:lnTo>
                  <a:pt x="120573" y="21746"/>
                </a:lnTo>
                <a:lnTo>
                  <a:pt x="115781" y="20213"/>
                </a:lnTo>
                <a:lnTo>
                  <a:pt x="111634" y="18237"/>
                </a:lnTo>
                <a:lnTo>
                  <a:pt x="107917" y="15968"/>
                </a:lnTo>
                <a:lnTo>
                  <a:pt x="97625" y="8573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029"/>
          <p:cNvSpPr/>
          <p:nvPr/>
        </p:nvSpPr>
        <p:spPr>
          <a:xfrm>
            <a:off x="2694622" y="3377565"/>
            <a:ext cx="34291" cy="42863"/>
          </a:xfrm>
          <a:custGeom>
            <a:avLst/>
            <a:gdLst/>
            <a:ahLst/>
            <a:cxnLst/>
            <a:rect l="0" t="0" r="0" b="0"/>
            <a:pathLst>
              <a:path w="34291" h="42863">
                <a:moveTo>
                  <a:pt x="34290" y="0"/>
                </a:moveTo>
                <a:lnTo>
                  <a:pt x="25188" y="13652"/>
                </a:lnTo>
                <a:lnTo>
                  <a:pt x="21555" y="18626"/>
                </a:lnTo>
                <a:lnTo>
                  <a:pt x="18180" y="22895"/>
                </a:lnTo>
                <a:lnTo>
                  <a:pt x="14977" y="26693"/>
                </a:lnTo>
                <a:lnTo>
                  <a:pt x="11890" y="30178"/>
                </a:lnTo>
                <a:lnTo>
                  <a:pt x="0" y="4286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30"/>
          <p:cNvSpPr/>
          <p:nvPr/>
        </p:nvSpPr>
        <p:spPr>
          <a:xfrm>
            <a:off x="2686050" y="3420427"/>
            <a:ext cx="109736" cy="118471"/>
          </a:xfrm>
          <a:custGeom>
            <a:avLst/>
            <a:gdLst/>
            <a:ahLst/>
            <a:cxnLst/>
            <a:rect l="0" t="0" r="0" b="0"/>
            <a:pathLst>
              <a:path w="109736" h="118471">
                <a:moveTo>
                  <a:pt x="0" y="102870"/>
                </a:moveTo>
                <a:lnTo>
                  <a:pt x="13652" y="107421"/>
                </a:lnTo>
                <a:lnTo>
                  <a:pt x="19579" y="109714"/>
                </a:lnTo>
                <a:lnTo>
                  <a:pt x="25435" y="112195"/>
                </a:lnTo>
                <a:lnTo>
                  <a:pt x="31244" y="114802"/>
                </a:lnTo>
                <a:lnTo>
                  <a:pt x="37021" y="116540"/>
                </a:lnTo>
                <a:lnTo>
                  <a:pt x="42778" y="117698"/>
                </a:lnTo>
                <a:lnTo>
                  <a:pt x="48521" y="118470"/>
                </a:lnTo>
                <a:lnTo>
                  <a:pt x="54255" y="118033"/>
                </a:lnTo>
                <a:lnTo>
                  <a:pt x="59982" y="116789"/>
                </a:lnTo>
                <a:lnTo>
                  <a:pt x="65705" y="115006"/>
                </a:lnTo>
                <a:lnTo>
                  <a:pt x="70473" y="112866"/>
                </a:lnTo>
                <a:lnTo>
                  <a:pt x="74605" y="110487"/>
                </a:lnTo>
                <a:lnTo>
                  <a:pt x="78311" y="107948"/>
                </a:lnTo>
                <a:lnTo>
                  <a:pt x="81735" y="105303"/>
                </a:lnTo>
                <a:lnTo>
                  <a:pt x="84970" y="102587"/>
                </a:lnTo>
                <a:lnTo>
                  <a:pt x="88079" y="99824"/>
                </a:lnTo>
                <a:lnTo>
                  <a:pt x="94073" y="94213"/>
                </a:lnTo>
                <a:lnTo>
                  <a:pt x="97005" y="91384"/>
                </a:lnTo>
                <a:lnTo>
                  <a:pt x="99912" y="87593"/>
                </a:lnTo>
                <a:lnTo>
                  <a:pt x="102803" y="83160"/>
                </a:lnTo>
                <a:lnTo>
                  <a:pt x="105683" y="78300"/>
                </a:lnTo>
                <a:lnTo>
                  <a:pt x="107602" y="73155"/>
                </a:lnTo>
                <a:lnTo>
                  <a:pt x="108882" y="67820"/>
                </a:lnTo>
                <a:lnTo>
                  <a:pt x="109735" y="62358"/>
                </a:lnTo>
                <a:lnTo>
                  <a:pt x="109352" y="57765"/>
                </a:lnTo>
                <a:lnTo>
                  <a:pt x="108143" y="53750"/>
                </a:lnTo>
                <a:lnTo>
                  <a:pt x="106385" y="50121"/>
                </a:lnTo>
                <a:lnTo>
                  <a:pt x="103309" y="44844"/>
                </a:lnTo>
                <a:lnTo>
                  <a:pt x="94810" y="31361"/>
                </a:lnTo>
                <a:lnTo>
                  <a:pt x="90829" y="25670"/>
                </a:lnTo>
                <a:lnTo>
                  <a:pt x="87222" y="20923"/>
                </a:lnTo>
                <a:lnTo>
                  <a:pt x="83866" y="16806"/>
                </a:lnTo>
                <a:lnTo>
                  <a:pt x="79723" y="14062"/>
                </a:lnTo>
                <a:lnTo>
                  <a:pt x="75056" y="12232"/>
                </a:lnTo>
                <a:lnTo>
                  <a:pt x="70039" y="11012"/>
                </a:lnTo>
                <a:lnTo>
                  <a:pt x="65743" y="10199"/>
                </a:lnTo>
                <a:lnTo>
                  <a:pt x="61926" y="9657"/>
                </a:lnTo>
                <a:lnTo>
                  <a:pt x="58429" y="9295"/>
                </a:lnTo>
                <a:lnTo>
                  <a:pt x="55145" y="8102"/>
                </a:lnTo>
                <a:lnTo>
                  <a:pt x="52003" y="6354"/>
                </a:lnTo>
                <a:lnTo>
                  <a:pt x="42862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31"/>
          <p:cNvSpPr/>
          <p:nvPr/>
        </p:nvSpPr>
        <p:spPr>
          <a:xfrm>
            <a:off x="2951797" y="3334702"/>
            <a:ext cx="77154" cy="94299"/>
          </a:xfrm>
          <a:custGeom>
            <a:avLst/>
            <a:gdLst/>
            <a:ahLst/>
            <a:cxnLst/>
            <a:rect l="0" t="0" r="0" b="0"/>
            <a:pathLst>
              <a:path w="77154" h="94299">
                <a:moveTo>
                  <a:pt x="77153" y="0"/>
                </a:moveTo>
                <a:lnTo>
                  <a:pt x="68051" y="4551"/>
                </a:lnTo>
                <a:lnTo>
                  <a:pt x="64417" y="7797"/>
                </a:lnTo>
                <a:lnTo>
                  <a:pt x="61042" y="11865"/>
                </a:lnTo>
                <a:lnTo>
                  <a:pt x="57840" y="16482"/>
                </a:lnTo>
                <a:lnTo>
                  <a:pt x="53800" y="21466"/>
                </a:lnTo>
                <a:lnTo>
                  <a:pt x="49201" y="26693"/>
                </a:lnTo>
                <a:lnTo>
                  <a:pt x="44231" y="32083"/>
                </a:lnTo>
                <a:lnTo>
                  <a:pt x="39965" y="38534"/>
                </a:lnTo>
                <a:lnTo>
                  <a:pt x="36168" y="45692"/>
                </a:lnTo>
                <a:lnTo>
                  <a:pt x="32685" y="53321"/>
                </a:lnTo>
                <a:lnTo>
                  <a:pt x="28457" y="60313"/>
                </a:lnTo>
                <a:lnTo>
                  <a:pt x="23734" y="66878"/>
                </a:lnTo>
                <a:lnTo>
                  <a:pt x="18680" y="73161"/>
                </a:lnTo>
                <a:lnTo>
                  <a:pt x="14358" y="78301"/>
                </a:lnTo>
                <a:lnTo>
                  <a:pt x="10525" y="82681"/>
                </a:lnTo>
                <a:lnTo>
                  <a:pt x="0" y="94298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32"/>
          <p:cNvSpPr/>
          <p:nvPr/>
        </p:nvSpPr>
        <p:spPr>
          <a:xfrm>
            <a:off x="2977514" y="3326688"/>
            <a:ext cx="152462" cy="227826"/>
          </a:xfrm>
          <a:custGeom>
            <a:avLst/>
            <a:gdLst/>
            <a:ahLst/>
            <a:cxnLst/>
            <a:rect l="0" t="0" r="0" b="0"/>
            <a:pathLst>
              <a:path w="152462" h="227826">
                <a:moveTo>
                  <a:pt x="0" y="222327"/>
                </a:moveTo>
                <a:lnTo>
                  <a:pt x="18204" y="226878"/>
                </a:lnTo>
                <a:lnTo>
                  <a:pt x="24519" y="227266"/>
                </a:lnTo>
                <a:lnTo>
                  <a:pt x="29681" y="226572"/>
                </a:lnTo>
                <a:lnTo>
                  <a:pt x="34075" y="225157"/>
                </a:lnTo>
                <a:lnTo>
                  <a:pt x="38909" y="225166"/>
                </a:lnTo>
                <a:lnTo>
                  <a:pt x="44037" y="226124"/>
                </a:lnTo>
                <a:lnTo>
                  <a:pt x="49361" y="227716"/>
                </a:lnTo>
                <a:lnTo>
                  <a:pt x="55767" y="227825"/>
                </a:lnTo>
                <a:lnTo>
                  <a:pt x="62896" y="226945"/>
                </a:lnTo>
                <a:lnTo>
                  <a:pt x="70506" y="225405"/>
                </a:lnTo>
                <a:lnTo>
                  <a:pt x="77484" y="223426"/>
                </a:lnTo>
                <a:lnTo>
                  <a:pt x="84041" y="221155"/>
                </a:lnTo>
                <a:lnTo>
                  <a:pt x="90318" y="218688"/>
                </a:lnTo>
                <a:lnTo>
                  <a:pt x="96407" y="216091"/>
                </a:lnTo>
                <a:lnTo>
                  <a:pt x="108253" y="210665"/>
                </a:lnTo>
                <a:lnTo>
                  <a:pt x="114079" y="206932"/>
                </a:lnTo>
                <a:lnTo>
                  <a:pt x="119868" y="202539"/>
                </a:lnTo>
                <a:lnTo>
                  <a:pt x="125632" y="197705"/>
                </a:lnTo>
                <a:lnTo>
                  <a:pt x="130427" y="192577"/>
                </a:lnTo>
                <a:lnTo>
                  <a:pt x="134577" y="187254"/>
                </a:lnTo>
                <a:lnTo>
                  <a:pt x="138296" y="181800"/>
                </a:lnTo>
                <a:lnTo>
                  <a:pt x="141727" y="174354"/>
                </a:lnTo>
                <a:lnTo>
                  <a:pt x="144967" y="165579"/>
                </a:lnTo>
                <a:lnTo>
                  <a:pt x="148080" y="155920"/>
                </a:lnTo>
                <a:lnTo>
                  <a:pt x="150155" y="146623"/>
                </a:lnTo>
                <a:lnTo>
                  <a:pt x="151539" y="137568"/>
                </a:lnTo>
                <a:lnTo>
                  <a:pt x="152461" y="128673"/>
                </a:lnTo>
                <a:lnTo>
                  <a:pt x="152123" y="118933"/>
                </a:lnTo>
                <a:lnTo>
                  <a:pt x="150946" y="108630"/>
                </a:lnTo>
                <a:lnTo>
                  <a:pt x="149208" y="97952"/>
                </a:lnTo>
                <a:lnTo>
                  <a:pt x="145192" y="85117"/>
                </a:lnTo>
                <a:lnTo>
                  <a:pt x="139657" y="70846"/>
                </a:lnTo>
                <a:lnTo>
                  <a:pt x="133110" y="55617"/>
                </a:lnTo>
                <a:lnTo>
                  <a:pt x="126840" y="44512"/>
                </a:lnTo>
                <a:lnTo>
                  <a:pt x="120755" y="36156"/>
                </a:lnTo>
                <a:lnTo>
                  <a:pt x="109867" y="24332"/>
                </a:lnTo>
                <a:lnTo>
                  <a:pt x="98382" y="12320"/>
                </a:lnTo>
                <a:lnTo>
                  <a:pt x="91986" y="5800"/>
                </a:lnTo>
                <a:lnTo>
                  <a:pt x="87994" y="3681"/>
                </a:lnTo>
                <a:lnTo>
                  <a:pt x="83428" y="2268"/>
                </a:lnTo>
                <a:lnTo>
                  <a:pt x="78479" y="1326"/>
                </a:lnTo>
                <a:lnTo>
                  <a:pt x="74227" y="698"/>
                </a:lnTo>
                <a:lnTo>
                  <a:pt x="70440" y="279"/>
                </a:lnTo>
                <a:lnTo>
                  <a:pt x="66963" y="0"/>
                </a:lnTo>
                <a:lnTo>
                  <a:pt x="63692" y="767"/>
                </a:lnTo>
                <a:lnTo>
                  <a:pt x="60559" y="2230"/>
                </a:lnTo>
                <a:lnTo>
                  <a:pt x="51436" y="8014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33"/>
          <p:cNvSpPr/>
          <p:nvPr/>
        </p:nvSpPr>
        <p:spPr>
          <a:xfrm>
            <a:off x="3371850" y="3429000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0"/>
                </a:moveTo>
                <a:lnTo>
                  <a:pt x="22754" y="0"/>
                </a:lnTo>
                <a:lnTo>
                  <a:pt x="31362" y="952"/>
                </a:lnTo>
                <a:lnTo>
                  <a:pt x="39005" y="2540"/>
                </a:lnTo>
                <a:lnTo>
                  <a:pt x="46006" y="4550"/>
                </a:lnTo>
                <a:lnTo>
                  <a:pt x="53530" y="5891"/>
                </a:lnTo>
                <a:lnTo>
                  <a:pt x="61404" y="6785"/>
                </a:lnTo>
                <a:lnTo>
                  <a:pt x="69511" y="7380"/>
                </a:lnTo>
                <a:lnTo>
                  <a:pt x="76820" y="8730"/>
                </a:lnTo>
                <a:lnTo>
                  <a:pt x="83599" y="10583"/>
                </a:lnTo>
                <a:lnTo>
                  <a:pt x="90022" y="12770"/>
                </a:lnTo>
                <a:lnTo>
                  <a:pt x="97162" y="14228"/>
                </a:lnTo>
                <a:lnTo>
                  <a:pt x="104780" y="15200"/>
                </a:lnTo>
                <a:lnTo>
                  <a:pt x="112715" y="15848"/>
                </a:lnTo>
                <a:lnTo>
                  <a:pt x="122768" y="16280"/>
                </a:lnTo>
                <a:lnTo>
                  <a:pt x="134233" y="16569"/>
                </a:lnTo>
                <a:lnTo>
                  <a:pt x="197167" y="1714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34"/>
          <p:cNvSpPr/>
          <p:nvPr/>
        </p:nvSpPr>
        <p:spPr>
          <a:xfrm>
            <a:off x="3706177" y="3377565"/>
            <a:ext cx="68581" cy="214313"/>
          </a:xfrm>
          <a:custGeom>
            <a:avLst/>
            <a:gdLst/>
            <a:ahLst/>
            <a:cxnLst/>
            <a:rect l="0" t="0" r="0" b="0"/>
            <a:pathLst>
              <a:path w="68581" h="214313">
                <a:moveTo>
                  <a:pt x="0" y="0"/>
                </a:moveTo>
                <a:lnTo>
                  <a:pt x="28619" y="57238"/>
                </a:lnTo>
                <a:lnTo>
                  <a:pt x="32414" y="67686"/>
                </a:lnTo>
                <a:lnTo>
                  <a:pt x="36849" y="81319"/>
                </a:lnTo>
                <a:lnTo>
                  <a:pt x="41711" y="97075"/>
                </a:lnTo>
                <a:lnTo>
                  <a:pt x="44953" y="109484"/>
                </a:lnTo>
                <a:lnTo>
                  <a:pt x="47113" y="119662"/>
                </a:lnTo>
                <a:lnTo>
                  <a:pt x="48554" y="128352"/>
                </a:lnTo>
                <a:lnTo>
                  <a:pt x="52694" y="150708"/>
                </a:lnTo>
                <a:lnTo>
                  <a:pt x="68580" y="214312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35"/>
          <p:cNvSpPr/>
          <p:nvPr/>
        </p:nvSpPr>
        <p:spPr>
          <a:xfrm>
            <a:off x="3946207" y="3411854"/>
            <a:ext cx="17146" cy="85726"/>
          </a:xfrm>
          <a:custGeom>
            <a:avLst/>
            <a:gdLst/>
            <a:ahLst/>
            <a:cxnLst/>
            <a:rect l="0" t="0" r="0" b="0"/>
            <a:pathLst>
              <a:path w="17146" h="85726">
                <a:moveTo>
                  <a:pt x="17145" y="0"/>
                </a:moveTo>
                <a:lnTo>
                  <a:pt x="12595" y="13653"/>
                </a:lnTo>
                <a:lnTo>
                  <a:pt x="11253" y="19580"/>
                </a:lnTo>
                <a:lnTo>
                  <a:pt x="10360" y="25436"/>
                </a:lnTo>
                <a:lnTo>
                  <a:pt x="0" y="85725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36"/>
          <p:cNvSpPr/>
          <p:nvPr/>
        </p:nvSpPr>
        <p:spPr>
          <a:xfrm>
            <a:off x="3971925" y="3394710"/>
            <a:ext cx="143851" cy="222886"/>
          </a:xfrm>
          <a:custGeom>
            <a:avLst/>
            <a:gdLst/>
            <a:ahLst/>
            <a:cxnLst/>
            <a:rect l="0" t="0" r="0" b="0"/>
            <a:pathLst>
              <a:path w="143851" h="222886">
                <a:moveTo>
                  <a:pt x="0" y="222885"/>
                </a:moveTo>
                <a:lnTo>
                  <a:pt x="18203" y="222885"/>
                </a:lnTo>
                <a:lnTo>
                  <a:pt x="24518" y="221932"/>
                </a:lnTo>
                <a:lnTo>
                  <a:pt x="29680" y="220344"/>
                </a:lnTo>
                <a:lnTo>
                  <a:pt x="38908" y="216041"/>
                </a:lnTo>
                <a:lnTo>
                  <a:pt x="49360" y="210953"/>
                </a:lnTo>
                <a:lnTo>
                  <a:pt x="55766" y="207310"/>
                </a:lnTo>
                <a:lnTo>
                  <a:pt x="62895" y="202976"/>
                </a:lnTo>
                <a:lnTo>
                  <a:pt x="78435" y="193082"/>
                </a:lnTo>
                <a:lnTo>
                  <a:pt x="94867" y="182334"/>
                </a:lnTo>
                <a:lnTo>
                  <a:pt x="102298" y="175848"/>
                </a:lnTo>
                <a:lnTo>
                  <a:pt x="109156" y="168667"/>
                </a:lnTo>
                <a:lnTo>
                  <a:pt x="115633" y="161022"/>
                </a:lnTo>
                <a:lnTo>
                  <a:pt x="120903" y="153068"/>
                </a:lnTo>
                <a:lnTo>
                  <a:pt x="125370" y="144908"/>
                </a:lnTo>
                <a:lnTo>
                  <a:pt x="129300" y="136610"/>
                </a:lnTo>
                <a:lnTo>
                  <a:pt x="132872" y="127268"/>
                </a:lnTo>
                <a:lnTo>
                  <a:pt x="136206" y="117231"/>
                </a:lnTo>
                <a:lnTo>
                  <a:pt x="139382" y="106728"/>
                </a:lnTo>
                <a:lnTo>
                  <a:pt x="141498" y="96870"/>
                </a:lnTo>
                <a:lnTo>
                  <a:pt x="142910" y="87440"/>
                </a:lnTo>
                <a:lnTo>
                  <a:pt x="143850" y="78295"/>
                </a:lnTo>
                <a:lnTo>
                  <a:pt x="143525" y="69342"/>
                </a:lnTo>
                <a:lnTo>
                  <a:pt x="142356" y="60515"/>
                </a:lnTo>
                <a:lnTo>
                  <a:pt x="140624" y="51773"/>
                </a:lnTo>
                <a:lnTo>
                  <a:pt x="138517" y="44040"/>
                </a:lnTo>
                <a:lnTo>
                  <a:pt x="136159" y="36980"/>
                </a:lnTo>
                <a:lnTo>
                  <a:pt x="133635" y="30368"/>
                </a:lnTo>
                <a:lnTo>
                  <a:pt x="131000" y="25008"/>
                </a:lnTo>
                <a:lnTo>
                  <a:pt x="128291" y="20482"/>
                </a:lnTo>
                <a:lnTo>
                  <a:pt x="125532" y="16512"/>
                </a:lnTo>
                <a:lnTo>
                  <a:pt x="121788" y="13865"/>
                </a:lnTo>
                <a:lnTo>
                  <a:pt x="117387" y="12101"/>
                </a:lnTo>
                <a:lnTo>
                  <a:pt x="112548" y="10925"/>
                </a:lnTo>
                <a:lnTo>
                  <a:pt x="108369" y="9188"/>
                </a:lnTo>
                <a:lnTo>
                  <a:pt x="104631" y="7078"/>
                </a:lnTo>
                <a:lnTo>
                  <a:pt x="101186" y="4718"/>
                </a:lnTo>
                <a:lnTo>
                  <a:pt x="97938" y="3145"/>
                </a:lnTo>
                <a:lnTo>
                  <a:pt x="94819" y="2097"/>
                </a:lnTo>
                <a:lnTo>
                  <a:pt x="85725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37"/>
          <p:cNvSpPr/>
          <p:nvPr/>
        </p:nvSpPr>
        <p:spPr>
          <a:xfrm>
            <a:off x="4274194" y="3471862"/>
            <a:ext cx="218756" cy="153790"/>
          </a:xfrm>
          <a:custGeom>
            <a:avLst/>
            <a:gdLst/>
            <a:ahLst/>
            <a:cxnLst/>
            <a:rect l="0" t="0" r="0" b="0"/>
            <a:pathLst>
              <a:path w="218756" h="153790">
                <a:moveTo>
                  <a:pt x="126356" y="0"/>
                </a:moveTo>
                <a:lnTo>
                  <a:pt x="103601" y="4551"/>
                </a:lnTo>
                <a:lnTo>
                  <a:pt x="94993" y="7797"/>
                </a:lnTo>
                <a:lnTo>
                  <a:pt x="87350" y="11865"/>
                </a:lnTo>
                <a:lnTo>
                  <a:pt x="56844" y="32083"/>
                </a:lnTo>
                <a:lnTo>
                  <a:pt x="49535" y="38534"/>
                </a:lnTo>
                <a:lnTo>
                  <a:pt x="42756" y="45692"/>
                </a:lnTo>
                <a:lnTo>
                  <a:pt x="36333" y="53321"/>
                </a:lnTo>
                <a:lnTo>
                  <a:pt x="30145" y="61265"/>
                </a:lnTo>
                <a:lnTo>
                  <a:pt x="24116" y="69418"/>
                </a:lnTo>
                <a:lnTo>
                  <a:pt x="18190" y="77712"/>
                </a:lnTo>
                <a:lnTo>
                  <a:pt x="13288" y="85145"/>
                </a:lnTo>
                <a:lnTo>
                  <a:pt x="9067" y="92006"/>
                </a:lnTo>
                <a:lnTo>
                  <a:pt x="5301" y="98485"/>
                </a:lnTo>
                <a:lnTo>
                  <a:pt x="2790" y="104709"/>
                </a:lnTo>
                <a:lnTo>
                  <a:pt x="1116" y="110764"/>
                </a:lnTo>
                <a:lnTo>
                  <a:pt x="0" y="116705"/>
                </a:lnTo>
                <a:lnTo>
                  <a:pt x="209" y="121618"/>
                </a:lnTo>
                <a:lnTo>
                  <a:pt x="1300" y="125847"/>
                </a:lnTo>
                <a:lnTo>
                  <a:pt x="2980" y="129618"/>
                </a:lnTo>
                <a:lnTo>
                  <a:pt x="6005" y="133084"/>
                </a:lnTo>
                <a:lnTo>
                  <a:pt x="9927" y="136348"/>
                </a:lnTo>
                <a:lnTo>
                  <a:pt x="14446" y="139476"/>
                </a:lnTo>
                <a:lnTo>
                  <a:pt x="19365" y="142514"/>
                </a:lnTo>
                <a:lnTo>
                  <a:pt x="24548" y="145492"/>
                </a:lnTo>
                <a:lnTo>
                  <a:pt x="29909" y="148430"/>
                </a:lnTo>
                <a:lnTo>
                  <a:pt x="36340" y="150388"/>
                </a:lnTo>
                <a:lnTo>
                  <a:pt x="43485" y="151694"/>
                </a:lnTo>
                <a:lnTo>
                  <a:pt x="51106" y="152564"/>
                </a:lnTo>
                <a:lnTo>
                  <a:pt x="59044" y="153145"/>
                </a:lnTo>
                <a:lnTo>
                  <a:pt x="67194" y="153531"/>
                </a:lnTo>
                <a:lnTo>
                  <a:pt x="75485" y="153789"/>
                </a:lnTo>
                <a:lnTo>
                  <a:pt x="84822" y="153009"/>
                </a:lnTo>
                <a:lnTo>
                  <a:pt x="94856" y="151536"/>
                </a:lnTo>
                <a:lnTo>
                  <a:pt x="105356" y="149602"/>
                </a:lnTo>
                <a:lnTo>
                  <a:pt x="127182" y="144912"/>
                </a:lnTo>
                <a:lnTo>
                  <a:pt x="138337" y="142328"/>
                </a:lnTo>
                <a:lnTo>
                  <a:pt x="148630" y="138700"/>
                </a:lnTo>
                <a:lnTo>
                  <a:pt x="158350" y="134377"/>
                </a:lnTo>
                <a:lnTo>
                  <a:pt x="167688" y="129590"/>
                </a:lnTo>
                <a:lnTo>
                  <a:pt x="175818" y="124493"/>
                </a:lnTo>
                <a:lnTo>
                  <a:pt x="183143" y="119190"/>
                </a:lnTo>
                <a:lnTo>
                  <a:pt x="189931" y="113750"/>
                </a:lnTo>
                <a:lnTo>
                  <a:pt x="195409" y="108219"/>
                </a:lnTo>
                <a:lnTo>
                  <a:pt x="200014" y="102626"/>
                </a:lnTo>
                <a:lnTo>
                  <a:pt x="204036" y="96992"/>
                </a:lnTo>
                <a:lnTo>
                  <a:pt x="207670" y="91331"/>
                </a:lnTo>
                <a:lnTo>
                  <a:pt x="211045" y="85653"/>
                </a:lnTo>
                <a:lnTo>
                  <a:pt x="214248" y="79962"/>
                </a:lnTo>
                <a:lnTo>
                  <a:pt x="216383" y="74263"/>
                </a:lnTo>
                <a:lnTo>
                  <a:pt x="217806" y="68559"/>
                </a:lnTo>
                <a:lnTo>
                  <a:pt x="218755" y="62851"/>
                </a:lnTo>
                <a:lnTo>
                  <a:pt x="218435" y="58093"/>
                </a:lnTo>
                <a:lnTo>
                  <a:pt x="217270" y="53969"/>
                </a:lnTo>
                <a:lnTo>
                  <a:pt x="215540" y="50267"/>
                </a:lnTo>
                <a:lnTo>
                  <a:pt x="213434" y="46846"/>
                </a:lnTo>
                <a:lnTo>
                  <a:pt x="211078" y="43613"/>
                </a:lnTo>
                <a:lnTo>
                  <a:pt x="208555" y="40506"/>
                </a:lnTo>
                <a:lnTo>
                  <a:pt x="204015" y="37481"/>
                </a:lnTo>
                <a:lnTo>
                  <a:pt x="198131" y="34513"/>
                </a:lnTo>
                <a:lnTo>
                  <a:pt x="191351" y="31581"/>
                </a:lnTo>
                <a:lnTo>
                  <a:pt x="184926" y="29626"/>
                </a:lnTo>
                <a:lnTo>
                  <a:pt x="178738" y="28323"/>
                </a:lnTo>
                <a:lnTo>
                  <a:pt x="172707" y="27455"/>
                </a:lnTo>
                <a:lnTo>
                  <a:pt x="167734" y="26876"/>
                </a:lnTo>
                <a:lnTo>
                  <a:pt x="163466" y="26490"/>
                </a:lnTo>
                <a:lnTo>
                  <a:pt x="152073" y="25717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38"/>
          <p:cNvSpPr/>
          <p:nvPr/>
        </p:nvSpPr>
        <p:spPr>
          <a:xfrm>
            <a:off x="3065574" y="3883342"/>
            <a:ext cx="244266" cy="188318"/>
          </a:xfrm>
          <a:custGeom>
            <a:avLst/>
            <a:gdLst/>
            <a:ahLst/>
            <a:cxnLst/>
            <a:rect l="0" t="0" r="0" b="0"/>
            <a:pathLst>
              <a:path w="244266" h="188318">
                <a:moveTo>
                  <a:pt x="151970" y="25718"/>
                </a:moveTo>
                <a:lnTo>
                  <a:pt x="133767" y="25718"/>
                </a:lnTo>
                <a:lnTo>
                  <a:pt x="125547" y="26670"/>
                </a:lnTo>
                <a:lnTo>
                  <a:pt x="117210" y="28258"/>
                </a:lnTo>
                <a:lnTo>
                  <a:pt x="108795" y="30268"/>
                </a:lnTo>
                <a:lnTo>
                  <a:pt x="101279" y="33514"/>
                </a:lnTo>
                <a:lnTo>
                  <a:pt x="94364" y="37583"/>
                </a:lnTo>
                <a:lnTo>
                  <a:pt x="80647" y="47183"/>
                </a:lnTo>
                <a:lnTo>
                  <a:pt x="65026" y="57801"/>
                </a:lnTo>
                <a:lnTo>
                  <a:pt x="56860" y="64251"/>
                </a:lnTo>
                <a:lnTo>
                  <a:pt x="48559" y="71409"/>
                </a:lnTo>
                <a:lnTo>
                  <a:pt x="32667" y="86030"/>
                </a:lnTo>
                <a:lnTo>
                  <a:pt x="19254" y="98878"/>
                </a:lnTo>
                <a:lnTo>
                  <a:pt x="13963" y="105924"/>
                </a:lnTo>
                <a:lnTo>
                  <a:pt x="9483" y="113478"/>
                </a:lnTo>
                <a:lnTo>
                  <a:pt x="5544" y="121372"/>
                </a:lnTo>
                <a:lnTo>
                  <a:pt x="2918" y="129492"/>
                </a:lnTo>
                <a:lnTo>
                  <a:pt x="1167" y="137763"/>
                </a:lnTo>
                <a:lnTo>
                  <a:pt x="0" y="146135"/>
                </a:lnTo>
                <a:lnTo>
                  <a:pt x="174" y="152668"/>
                </a:lnTo>
                <a:lnTo>
                  <a:pt x="1243" y="157976"/>
                </a:lnTo>
                <a:lnTo>
                  <a:pt x="2908" y="162468"/>
                </a:lnTo>
                <a:lnTo>
                  <a:pt x="5923" y="167367"/>
                </a:lnTo>
                <a:lnTo>
                  <a:pt x="9838" y="172538"/>
                </a:lnTo>
                <a:lnTo>
                  <a:pt x="14353" y="177891"/>
                </a:lnTo>
                <a:lnTo>
                  <a:pt x="20221" y="181459"/>
                </a:lnTo>
                <a:lnTo>
                  <a:pt x="26990" y="183838"/>
                </a:lnTo>
                <a:lnTo>
                  <a:pt x="34360" y="185423"/>
                </a:lnTo>
                <a:lnTo>
                  <a:pt x="43083" y="186480"/>
                </a:lnTo>
                <a:lnTo>
                  <a:pt x="52709" y="187185"/>
                </a:lnTo>
                <a:lnTo>
                  <a:pt x="72612" y="187969"/>
                </a:lnTo>
                <a:lnTo>
                  <a:pt x="90983" y="188317"/>
                </a:lnTo>
                <a:lnTo>
                  <a:pt x="100835" y="187457"/>
                </a:lnTo>
                <a:lnTo>
                  <a:pt x="111212" y="185931"/>
                </a:lnTo>
                <a:lnTo>
                  <a:pt x="121941" y="183962"/>
                </a:lnTo>
                <a:lnTo>
                  <a:pt x="132903" y="181696"/>
                </a:lnTo>
                <a:lnTo>
                  <a:pt x="155244" y="176639"/>
                </a:lnTo>
                <a:lnTo>
                  <a:pt x="165583" y="173004"/>
                </a:lnTo>
                <a:lnTo>
                  <a:pt x="175333" y="168676"/>
                </a:lnTo>
                <a:lnTo>
                  <a:pt x="184690" y="163886"/>
                </a:lnTo>
                <a:lnTo>
                  <a:pt x="193786" y="157835"/>
                </a:lnTo>
                <a:lnTo>
                  <a:pt x="202708" y="150943"/>
                </a:lnTo>
                <a:lnTo>
                  <a:pt x="211513" y="143492"/>
                </a:lnTo>
                <a:lnTo>
                  <a:pt x="218336" y="136619"/>
                </a:lnTo>
                <a:lnTo>
                  <a:pt x="223836" y="130132"/>
                </a:lnTo>
                <a:lnTo>
                  <a:pt x="228456" y="123902"/>
                </a:lnTo>
                <a:lnTo>
                  <a:pt x="232488" y="116891"/>
                </a:lnTo>
                <a:lnTo>
                  <a:pt x="236129" y="109360"/>
                </a:lnTo>
                <a:lnTo>
                  <a:pt x="239509" y="101482"/>
                </a:lnTo>
                <a:lnTo>
                  <a:pt x="241762" y="94324"/>
                </a:lnTo>
                <a:lnTo>
                  <a:pt x="243264" y="87648"/>
                </a:lnTo>
                <a:lnTo>
                  <a:pt x="244265" y="81292"/>
                </a:lnTo>
                <a:lnTo>
                  <a:pt x="243980" y="74197"/>
                </a:lnTo>
                <a:lnTo>
                  <a:pt x="242838" y="66610"/>
                </a:lnTo>
                <a:lnTo>
                  <a:pt x="241124" y="58694"/>
                </a:lnTo>
                <a:lnTo>
                  <a:pt x="238076" y="51512"/>
                </a:lnTo>
                <a:lnTo>
                  <a:pt x="234139" y="44819"/>
                </a:lnTo>
                <a:lnTo>
                  <a:pt x="229610" y="38452"/>
                </a:lnTo>
                <a:lnTo>
                  <a:pt x="224685" y="33254"/>
                </a:lnTo>
                <a:lnTo>
                  <a:pt x="219497" y="28837"/>
                </a:lnTo>
                <a:lnTo>
                  <a:pt x="214133" y="24940"/>
                </a:lnTo>
                <a:lnTo>
                  <a:pt x="207700" y="21389"/>
                </a:lnTo>
                <a:lnTo>
                  <a:pt x="200553" y="18070"/>
                </a:lnTo>
                <a:lnTo>
                  <a:pt x="192932" y="14904"/>
                </a:lnTo>
                <a:lnTo>
                  <a:pt x="185946" y="12793"/>
                </a:lnTo>
                <a:lnTo>
                  <a:pt x="179383" y="11386"/>
                </a:lnTo>
                <a:lnTo>
                  <a:pt x="173103" y="10449"/>
                </a:lnTo>
                <a:lnTo>
                  <a:pt x="166059" y="8871"/>
                </a:lnTo>
                <a:lnTo>
                  <a:pt x="158505" y="6866"/>
                </a:lnTo>
                <a:lnTo>
                  <a:pt x="150612" y="4578"/>
                </a:lnTo>
                <a:lnTo>
                  <a:pt x="144397" y="3052"/>
                </a:lnTo>
                <a:lnTo>
                  <a:pt x="139302" y="2035"/>
                </a:lnTo>
                <a:lnTo>
                  <a:pt x="126253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39"/>
          <p:cNvSpPr/>
          <p:nvPr/>
        </p:nvSpPr>
        <p:spPr>
          <a:xfrm>
            <a:off x="3159030" y="4058426"/>
            <a:ext cx="202393" cy="141984"/>
          </a:xfrm>
          <a:custGeom>
            <a:avLst/>
            <a:gdLst/>
            <a:ahLst/>
            <a:cxnLst/>
            <a:rect l="0" t="0" r="0" b="0"/>
            <a:pathLst>
              <a:path w="202393" h="141984">
                <a:moveTo>
                  <a:pt x="118522" y="4939"/>
                </a:moveTo>
                <a:lnTo>
                  <a:pt x="100319" y="388"/>
                </a:lnTo>
                <a:lnTo>
                  <a:pt x="92099" y="0"/>
                </a:lnTo>
                <a:lnTo>
                  <a:pt x="83761" y="694"/>
                </a:lnTo>
                <a:lnTo>
                  <a:pt x="75346" y="2109"/>
                </a:lnTo>
                <a:lnTo>
                  <a:pt x="67830" y="4957"/>
                </a:lnTo>
                <a:lnTo>
                  <a:pt x="60915" y="8761"/>
                </a:lnTo>
                <a:lnTo>
                  <a:pt x="54400" y="13202"/>
                </a:lnTo>
                <a:lnTo>
                  <a:pt x="48151" y="18067"/>
                </a:lnTo>
                <a:lnTo>
                  <a:pt x="42081" y="23216"/>
                </a:lnTo>
                <a:lnTo>
                  <a:pt x="36129" y="28553"/>
                </a:lnTo>
                <a:lnTo>
                  <a:pt x="24435" y="39564"/>
                </a:lnTo>
                <a:lnTo>
                  <a:pt x="18650" y="45168"/>
                </a:lnTo>
                <a:lnTo>
                  <a:pt x="14793" y="50808"/>
                </a:lnTo>
                <a:lnTo>
                  <a:pt x="12222" y="56473"/>
                </a:lnTo>
                <a:lnTo>
                  <a:pt x="10508" y="62155"/>
                </a:lnTo>
                <a:lnTo>
                  <a:pt x="6063" y="78628"/>
                </a:lnTo>
                <a:lnTo>
                  <a:pt x="3544" y="88355"/>
                </a:lnTo>
                <a:lnTo>
                  <a:pt x="1865" y="95792"/>
                </a:lnTo>
                <a:lnTo>
                  <a:pt x="746" y="101703"/>
                </a:lnTo>
                <a:lnTo>
                  <a:pt x="0" y="106595"/>
                </a:lnTo>
                <a:lnTo>
                  <a:pt x="2359" y="112715"/>
                </a:lnTo>
                <a:lnTo>
                  <a:pt x="6790" y="119652"/>
                </a:lnTo>
                <a:lnTo>
                  <a:pt x="12601" y="127134"/>
                </a:lnTo>
                <a:lnTo>
                  <a:pt x="18381" y="132122"/>
                </a:lnTo>
                <a:lnTo>
                  <a:pt x="24139" y="135448"/>
                </a:lnTo>
                <a:lnTo>
                  <a:pt x="29882" y="137665"/>
                </a:lnTo>
                <a:lnTo>
                  <a:pt x="35616" y="139142"/>
                </a:lnTo>
                <a:lnTo>
                  <a:pt x="41344" y="140128"/>
                </a:lnTo>
                <a:lnTo>
                  <a:pt x="47068" y="140785"/>
                </a:lnTo>
                <a:lnTo>
                  <a:pt x="52788" y="141223"/>
                </a:lnTo>
                <a:lnTo>
                  <a:pt x="58507" y="141515"/>
                </a:lnTo>
                <a:lnTo>
                  <a:pt x="64224" y="141709"/>
                </a:lnTo>
                <a:lnTo>
                  <a:pt x="85924" y="141983"/>
                </a:lnTo>
                <a:lnTo>
                  <a:pt x="93933" y="141069"/>
                </a:lnTo>
                <a:lnTo>
                  <a:pt x="102129" y="139507"/>
                </a:lnTo>
                <a:lnTo>
                  <a:pt x="110451" y="137514"/>
                </a:lnTo>
                <a:lnTo>
                  <a:pt x="118856" y="134280"/>
                </a:lnTo>
                <a:lnTo>
                  <a:pt x="127317" y="130219"/>
                </a:lnTo>
                <a:lnTo>
                  <a:pt x="135816" y="125606"/>
                </a:lnTo>
                <a:lnTo>
                  <a:pt x="143386" y="120626"/>
                </a:lnTo>
                <a:lnTo>
                  <a:pt x="150338" y="115401"/>
                </a:lnTo>
                <a:lnTo>
                  <a:pt x="156878" y="110013"/>
                </a:lnTo>
                <a:lnTo>
                  <a:pt x="163142" y="105468"/>
                </a:lnTo>
                <a:lnTo>
                  <a:pt x="169224" y="101486"/>
                </a:lnTo>
                <a:lnTo>
                  <a:pt x="175183" y="97878"/>
                </a:lnTo>
                <a:lnTo>
                  <a:pt x="180109" y="93569"/>
                </a:lnTo>
                <a:lnTo>
                  <a:pt x="184345" y="88790"/>
                </a:lnTo>
                <a:lnTo>
                  <a:pt x="188121" y="83700"/>
                </a:lnTo>
                <a:lnTo>
                  <a:pt x="191592" y="78401"/>
                </a:lnTo>
                <a:lnTo>
                  <a:pt x="194858" y="72964"/>
                </a:lnTo>
                <a:lnTo>
                  <a:pt x="197987" y="67434"/>
                </a:lnTo>
                <a:lnTo>
                  <a:pt x="200074" y="61842"/>
                </a:lnTo>
                <a:lnTo>
                  <a:pt x="201465" y="56209"/>
                </a:lnTo>
                <a:lnTo>
                  <a:pt x="202392" y="50549"/>
                </a:lnTo>
                <a:lnTo>
                  <a:pt x="202058" y="45823"/>
                </a:lnTo>
                <a:lnTo>
                  <a:pt x="200883" y="41720"/>
                </a:lnTo>
                <a:lnTo>
                  <a:pt x="199147" y="38032"/>
                </a:lnTo>
                <a:lnTo>
                  <a:pt x="197037" y="34621"/>
                </a:lnTo>
                <a:lnTo>
                  <a:pt x="194678" y="31394"/>
                </a:lnTo>
                <a:lnTo>
                  <a:pt x="192153" y="28291"/>
                </a:lnTo>
                <a:lnTo>
                  <a:pt x="188564" y="25269"/>
                </a:lnTo>
                <a:lnTo>
                  <a:pt x="184267" y="22302"/>
                </a:lnTo>
                <a:lnTo>
                  <a:pt x="179497" y="19372"/>
                </a:lnTo>
                <a:lnTo>
                  <a:pt x="175364" y="16466"/>
                </a:lnTo>
                <a:lnTo>
                  <a:pt x="171657" y="13576"/>
                </a:lnTo>
                <a:lnTo>
                  <a:pt x="168233" y="10697"/>
                </a:lnTo>
                <a:lnTo>
                  <a:pt x="164045" y="8777"/>
                </a:lnTo>
                <a:lnTo>
                  <a:pt x="159348" y="7498"/>
                </a:lnTo>
                <a:lnTo>
                  <a:pt x="154312" y="6645"/>
                </a:lnTo>
                <a:lnTo>
                  <a:pt x="149049" y="6076"/>
                </a:lnTo>
                <a:lnTo>
                  <a:pt x="143636" y="5697"/>
                </a:lnTo>
                <a:lnTo>
                  <a:pt x="127095" y="4939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040"/>
          <p:cNvSpPr/>
          <p:nvPr/>
        </p:nvSpPr>
        <p:spPr>
          <a:xfrm>
            <a:off x="3510907" y="3960495"/>
            <a:ext cx="245683" cy="239844"/>
          </a:xfrm>
          <a:custGeom>
            <a:avLst/>
            <a:gdLst/>
            <a:ahLst/>
            <a:cxnLst/>
            <a:rect l="0" t="0" r="0" b="0"/>
            <a:pathLst>
              <a:path w="245683" h="239844">
                <a:moveTo>
                  <a:pt x="109545" y="8572"/>
                </a:moveTo>
                <a:lnTo>
                  <a:pt x="91342" y="8572"/>
                </a:lnTo>
                <a:lnTo>
                  <a:pt x="85027" y="9525"/>
                </a:lnTo>
                <a:lnTo>
                  <a:pt x="79864" y="11112"/>
                </a:lnTo>
                <a:lnTo>
                  <a:pt x="75470" y="13123"/>
                </a:lnTo>
                <a:lnTo>
                  <a:pt x="68731" y="18273"/>
                </a:lnTo>
                <a:lnTo>
                  <a:pt x="60428" y="25517"/>
                </a:lnTo>
                <a:lnTo>
                  <a:pt x="51083" y="34156"/>
                </a:lnTo>
                <a:lnTo>
                  <a:pt x="42948" y="42773"/>
                </a:lnTo>
                <a:lnTo>
                  <a:pt x="35620" y="51376"/>
                </a:lnTo>
                <a:lnTo>
                  <a:pt x="28829" y="59968"/>
                </a:lnTo>
                <a:lnTo>
                  <a:pt x="23349" y="67601"/>
                </a:lnTo>
                <a:lnTo>
                  <a:pt x="18744" y="74595"/>
                </a:lnTo>
                <a:lnTo>
                  <a:pt x="14721" y="81162"/>
                </a:lnTo>
                <a:lnTo>
                  <a:pt x="11086" y="88398"/>
                </a:lnTo>
                <a:lnTo>
                  <a:pt x="7711" y="96079"/>
                </a:lnTo>
                <a:lnTo>
                  <a:pt x="4508" y="104058"/>
                </a:lnTo>
                <a:lnTo>
                  <a:pt x="2373" y="112234"/>
                </a:lnTo>
                <a:lnTo>
                  <a:pt x="949" y="120543"/>
                </a:lnTo>
                <a:lnTo>
                  <a:pt x="0" y="128939"/>
                </a:lnTo>
                <a:lnTo>
                  <a:pt x="320" y="139299"/>
                </a:lnTo>
                <a:lnTo>
                  <a:pt x="1486" y="150969"/>
                </a:lnTo>
                <a:lnTo>
                  <a:pt x="3216" y="163511"/>
                </a:lnTo>
                <a:lnTo>
                  <a:pt x="5321" y="173777"/>
                </a:lnTo>
                <a:lnTo>
                  <a:pt x="7677" y="182526"/>
                </a:lnTo>
                <a:lnTo>
                  <a:pt x="10201" y="190264"/>
                </a:lnTo>
                <a:lnTo>
                  <a:pt x="13788" y="196375"/>
                </a:lnTo>
                <a:lnTo>
                  <a:pt x="18084" y="201402"/>
                </a:lnTo>
                <a:lnTo>
                  <a:pt x="22854" y="205705"/>
                </a:lnTo>
                <a:lnTo>
                  <a:pt x="33233" y="215567"/>
                </a:lnTo>
                <a:lnTo>
                  <a:pt x="38668" y="220864"/>
                </a:lnTo>
                <a:lnTo>
                  <a:pt x="44196" y="225347"/>
                </a:lnTo>
                <a:lnTo>
                  <a:pt x="49786" y="229289"/>
                </a:lnTo>
                <a:lnTo>
                  <a:pt x="55419" y="232869"/>
                </a:lnTo>
                <a:lnTo>
                  <a:pt x="61078" y="235256"/>
                </a:lnTo>
                <a:lnTo>
                  <a:pt x="66756" y="236847"/>
                </a:lnTo>
                <a:lnTo>
                  <a:pt x="72447" y="237908"/>
                </a:lnTo>
                <a:lnTo>
                  <a:pt x="80050" y="238615"/>
                </a:lnTo>
                <a:lnTo>
                  <a:pt x="88929" y="239087"/>
                </a:lnTo>
                <a:lnTo>
                  <a:pt x="108003" y="239611"/>
                </a:lnTo>
                <a:lnTo>
                  <a:pt x="126005" y="239843"/>
                </a:lnTo>
                <a:lnTo>
                  <a:pt x="133853" y="238953"/>
                </a:lnTo>
                <a:lnTo>
                  <a:pt x="140990" y="237407"/>
                </a:lnTo>
                <a:lnTo>
                  <a:pt x="147653" y="235424"/>
                </a:lnTo>
                <a:lnTo>
                  <a:pt x="155906" y="232196"/>
                </a:lnTo>
                <a:lnTo>
                  <a:pt x="165217" y="228140"/>
                </a:lnTo>
                <a:lnTo>
                  <a:pt x="175235" y="223531"/>
                </a:lnTo>
                <a:lnTo>
                  <a:pt x="183818" y="218553"/>
                </a:lnTo>
                <a:lnTo>
                  <a:pt x="191446" y="213329"/>
                </a:lnTo>
                <a:lnTo>
                  <a:pt x="198435" y="207942"/>
                </a:lnTo>
                <a:lnTo>
                  <a:pt x="205000" y="201493"/>
                </a:lnTo>
                <a:lnTo>
                  <a:pt x="211282" y="194336"/>
                </a:lnTo>
                <a:lnTo>
                  <a:pt x="217375" y="186707"/>
                </a:lnTo>
                <a:lnTo>
                  <a:pt x="223341" y="178764"/>
                </a:lnTo>
                <a:lnTo>
                  <a:pt x="235051" y="162318"/>
                </a:lnTo>
                <a:lnTo>
                  <a:pt x="238936" y="153932"/>
                </a:lnTo>
                <a:lnTo>
                  <a:pt x="241525" y="145484"/>
                </a:lnTo>
                <a:lnTo>
                  <a:pt x="243252" y="136994"/>
                </a:lnTo>
                <a:lnTo>
                  <a:pt x="244403" y="128477"/>
                </a:lnTo>
                <a:lnTo>
                  <a:pt x="245170" y="119941"/>
                </a:lnTo>
                <a:lnTo>
                  <a:pt x="245682" y="111393"/>
                </a:lnTo>
                <a:lnTo>
                  <a:pt x="244118" y="100932"/>
                </a:lnTo>
                <a:lnTo>
                  <a:pt x="241170" y="89195"/>
                </a:lnTo>
                <a:lnTo>
                  <a:pt x="237301" y="76608"/>
                </a:lnTo>
                <a:lnTo>
                  <a:pt x="233768" y="66312"/>
                </a:lnTo>
                <a:lnTo>
                  <a:pt x="230460" y="57543"/>
                </a:lnTo>
                <a:lnTo>
                  <a:pt x="227302" y="49792"/>
                </a:lnTo>
                <a:lnTo>
                  <a:pt x="223292" y="43672"/>
                </a:lnTo>
                <a:lnTo>
                  <a:pt x="218714" y="38639"/>
                </a:lnTo>
                <a:lnTo>
                  <a:pt x="213757" y="34332"/>
                </a:lnTo>
                <a:lnTo>
                  <a:pt x="208547" y="29556"/>
                </a:lnTo>
                <a:lnTo>
                  <a:pt x="197679" y="19168"/>
                </a:lnTo>
                <a:lnTo>
                  <a:pt x="191161" y="14684"/>
                </a:lnTo>
                <a:lnTo>
                  <a:pt x="183958" y="10741"/>
                </a:lnTo>
                <a:lnTo>
                  <a:pt x="160980" y="0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041"/>
          <p:cNvSpPr/>
          <p:nvPr/>
        </p:nvSpPr>
        <p:spPr>
          <a:xfrm>
            <a:off x="2894196" y="3746694"/>
            <a:ext cx="1071585" cy="734833"/>
          </a:xfrm>
          <a:custGeom>
            <a:avLst/>
            <a:gdLst/>
            <a:ahLst/>
            <a:cxnLst/>
            <a:rect l="0" t="0" r="0" b="0"/>
            <a:pathLst>
              <a:path w="1071585" h="734833">
                <a:moveTo>
                  <a:pt x="983431" y="162366"/>
                </a:moveTo>
                <a:lnTo>
                  <a:pt x="973748" y="143952"/>
                </a:lnTo>
                <a:lnTo>
                  <a:pt x="961406" y="126112"/>
                </a:lnTo>
                <a:lnTo>
                  <a:pt x="944732" y="108338"/>
                </a:lnTo>
                <a:lnTo>
                  <a:pt x="922117" y="91007"/>
                </a:lnTo>
                <a:lnTo>
                  <a:pt x="896366" y="73806"/>
                </a:lnTo>
                <a:lnTo>
                  <a:pt x="865030" y="57598"/>
                </a:lnTo>
                <a:lnTo>
                  <a:pt x="842861" y="49762"/>
                </a:lnTo>
                <a:lnTo>
                  <a:pt x="817768" y="40565"/>
                </a:lnTo>
                <a:lnTo>
                  <a:pt x="789788" y="31079"/>
                </a:lnTo>
                <a:lnTo>
                  <a:pt x="758302" y="23689"/>
                </a:lnTo>
                <a:lnTo>
                  <a:pt x="725259" y="17229"/>
                </a:lnTo>
                <a:lnTo>
                  <a:pt x="657479" y="5321"/>
                </a:lnTo>
                <a:lnTo>
                  <a:pt x="639448" y="3377"/>
                </a:lnTo>
                <a:lnTo>
                  <a:pt x="620758" y="2081"/>
                </a:lnTo>
                <a:lnTo>
                  <a:pt x="601632" y="1216"/>
                </a:lnTo>
                <a:lnTo>
                  <a:pt x="562600" y="256"/>
                </a:lnTo>
                <a:lnTo>
                  <a:pt x="542857" y="0"/>
                </a:lnTo>
                <a:lnTo>
                  <a:pt x="523027" y="782"/>
                </a:lnTo>
                <a:lnTo>
                  <a:pt x="503140" y="2256"/>
                </a:lnTo>
                <a:lnTo>
                  <a:pt x="483215" y="4191"/>
                </a:lnTo>
                <a:lnTo>
                  <a:pt x="462311" y="7386"/>
                </a:lnTo>
                <a:lnTo>
                  <a:pt x="440755" y="11421"/>
                </a:lnTo>
                <a:lnTo>
                  <a:pt x="396484" y="20984"/>
                </a:lnTo>
                <a:lnTo>
                  <a:pt x="351408" y="31584"/>
                </a:lnTo>
                <a:lnTo>
                  <a:pt x="329672" y="38983"/>
                </a:lnTo>
                <a:lnTo>
                  <a:pt x="308515" y="47726"/>
                </a:lnTo>
                <a:lnTo>
                  <a:pt x="287742" y="57364"/>
                </a:lnTo>
                <a:lnTo>
                  <a:pt x="266273" y="66647"/>
                </a:lnTo>
                <a:lnTo>
                  <a:pt x="222099" y="84582"/>
                </a:lnTo>
                <a:lnTo>
                  <a:pt x="201556" y="94317"/>
                </a:lnTo>
                <a:lnTo>
                  <a:pt x="182146" y="104617"/>
                </a:lnTo>
                <a:lnTo>
                  <a:pt x="163491" y="115294"/>
                </a:lnTo>
                <a:lnTo>
                  <a:pt x="130063" y="137318"/>
                </a:lnTo>
                <a:lnTo>
                  <a:pt x="114482" y="148524"/>
                </a:lnTo>
                <a:lnTo>
                  <a:pt x="100284" y="160758"/>
                </a:lnTo>
                <a:lnTo>
                  <a:pt x="87009" y="173677"/>
                </a:lnTo>
                <a:lnTo>
                  <a:pt x="74349" y="187051"/>
                </a:lnTo>
                <a:lnTo>
                  <a:pt x="63051" y="200730"/>
                </a:lnTo>
                <a:lnTo>
                  <a:pt x="52662" y="214612"/>
                </a:lnTo>
                <a:lnTo>
                  <a:pt x="42878" y="228629"/>
                </a:lnTo>
                <a:lnTo>
                  <a:pt x="34451" y="243689"/>
                </a:lnTo>
                <a:lnTo>
                  <a:pt x="26928" y="259444"/>
                </a:lnTo>
                <a:lnTo>
                  <a:pt x="20007" y="275662"/>
                </a:lnTo>
                <a:lnTo>
                  <a:pt x="14441" y="291237"/>
                </a:lnTo>
                <a:lnTo>
                  <a:pt x="9777" y="306382"/>
                </a:lnTo>
                <a:lnTo>
                  <a:pt x="5716" y="321241"/>
                </a:lnTo>
                <a:lnTo>
                  <a:pt x="3009" y="335910"/>
                </a:lnTo>
                <a:lnTo>
                  <a:pt x="1204" y="350452"/>
                </a:lnTo>
                <a:lnTo>
                  <a:pt x="0" y="364909"/>
                </a:lnTo>
                <a:lnTo>
                  <a:pt x="150" y="380262"/>
                </a:lnTo>
                <a:lnTo>
                  <a:pt x="1203" y="396213"/>
                </a:lnTo>
                <a:lnTo>
                  <a:pt x="2858" y="412561"/>
                </a:lnTo>
                <a:lnTo>
                  <a:pt x="4913" y="428223"/>
                </a:lnTo>
                <a:lnTo>
                  <a:pt x="7236" y="443426"/>
                </a:lnTo>
                <a:lnTo>
                  <a:pt x="9737" y="458324"/>
                </a:lnTo>
                <a:lnTo>
                  <a:pt x="14261" y="473971"/>
                </a:lnTo>
                <a:lnTo>
                  <a:pt x="20135" y="490118"/>
                </a:lnTo>
                <a:lnTo>
                  <a:pt x="26909" y="506597"/>
                </a:lnTo>
                <a:lnTo>
                  <a:pt x="34282" y="521393"/>
                </a:lnTo>
                <a:lnTo>
                  <a:pt x="42055" y="535067"/>
                </a:lnTo>
                <a:lnTo>
                  <a:pt x="50095" y="547994"/>
                </a:lnTo>
                <a:lnTo>
                  <a:pt x="59264" y="561374"/>
                </a:lnTo>
                <a:lnTo>
                  <a:pt x="69187" y="575056"/>
                </a:lnTo>
                <a:lnTo>
                  <a:pt x="79613" y="588940"/>
                </a:lnTo>
                <a:lnTo>
                  <a:pt x="90373" y="602006"/>
                </a:lnTo>
                <a:lnTo>
                  <a:pt x="101357" y="614527"/>
                </a:lnTo>
                <a:lnTo>
                  <a:pt x="112489" y="626684"/>
                </a:lnTo>
                <a:lnTo>
                  <a:pt x="140098" y="647812"/>
                </a:lnTo>
                <a:lnTo>
                  <a:pt x="171419" y="666727"/>
                </a:lnTo>
                <a:lnTo>
                  <a:pt x="204389" y="684659"/>
                </a:lnTo>
                <a:lnTo>
                  <a:pt x="223087" y="692489"/>
                </a:lnTo>
                <a:lnTo>
                  <a:pt x="243173" y="699614"/>
                </a:lnTo>
                <a:lnTo>
                  <a:pt x="264183" y="706268"/>
                </a:lnTo>
                <a:lnTo>
                  <a:pt x="284858" y="711657"/>
                </a:lnTo>
                <a:lnTo>
                  <a:pt x="305308" y="716203"/>
                </a:lnTo>
                <a:lnTo>
                  <a:pt x="325609" y="720185"/>
                </a:lnTo>
                <a:lnTo>
                  <a:pt x="346763" y="723793"/>
                </a:lnTo>
                <a:lnTo>
                  <a:pt x="390587" y="730341"/>
                </a:lnTo>
                <a:lnTo>
                  <a:pt x="413895" y="732469"/>
                </a:lnTo>
                <a:lnTo>
                  <a:pt x="438005" y="733887"/>
                </a:lnTo>
                <a:lnTo>
                  <a:pt x="462651" y="734832"/>
                </a:lnTo>
                <a:lnTo>
                  <a:pt x="486702" y="734510"/>
                </a:lnTo>
                <a:lnTo>
                  <a:pt x="510356" y="733343"/>
                </a:lnTo>
                <a:lnTo>
                  <a:pt x="557910" y="729506"/>
                </a:lnTo>
                <a:lnTo>
                  <a:pt x="607621" y="724626"/>
                </a:lnTo>
                <a:lnTo>
                  <a:pt x="631926" y="721038"/>
                </a:lnTo>
                <a:lnTo>
                  <a:pt x="655750" y="716742"/>
                </a:lnTo>
                <a:lnTo>
                  <a:pt x="679252" y="711972"/>
                </a:lnTo>
                <a:lnTo>
                  <a:pt x="701587" y="705935"/>
                </a:lnTo>
                <a:lnTo>
                  <a:pt x="723145" y="699052"/>
                </a:lnTo>
                <a:lnTo>
                  <a:pt x="744185" y="691607"/>
                </a:lnTo>
                <a:lnTo>
                  <a:pt x="764878" y="683786"/>
                </a:lnTo>
                <a:lnTo>
                  <a:pt x="805652" y="667476"/>
                </a:lnTo>
                <a:lnTo>
                  <a:pt x="825859" y="658173"/>
                </a:lnTo>
                <a:lnTo>
                  <a:pt x="845998" y="648162"/>
                </a:lnTo>
                <a:lnTo>
                  <a:pt x="866092" y="637677"/>
                </a:lnTo>
                <a:lnTo>
                  <a:pt x="884250" y="625925"/>
                </a:lnTo>
                <a:lnTo>
                  <a:pt x="901117" y="613328"/>
                </a:lnTo>
                <a:lnTo>
                  <a:pt x="917126" y="600167"/>
                </a:lnTo>
                <a:lnTo>
                  <a:pt x="932559" y="585678"/>
                </a:lnTo>
                <a:lnTo>
                  <a:pt x="947612" y="570304"/>
                </a:lnTo>
                <a:lnTo>
                  <a:pt x="962409" y="554339"/>
                </a:lnTo>
                <a:lnTo>
                  <a:pt x="976084" y="537982"/>
                </a:lnTo>
                <a:lnTo>
                  <a:pt x="989011" y="521361"/>
                </a:lnTo>
                <a:lnTo>
                  <a:pt x="1001438" y="504566"/>
                </a:lnTo>
                <a:lnTo>
                  <a:pt x="1012581" y="487654"/>
                </a:lnTo>
                <a:lnTo>
                  <a:pt x="1022867" y="470665"/>
                </a:lnTo>
                <a:lnTo>
                  <a:pt x="1032582" y="453624"/>
                </a:lnTo>
                <a:lnTo>
                  <a:pt x="1040963" y="435595"/>
                </a:lnTo>
                <a:lnTo>
                  <a:pt x="1048455" y="416908"/>
                </a:lnTo>
                <a:lnTo>
                  <a:pt x="1055356" y="397784"/>
                </a:lnTo>
                <a:lnTo>
                  <a:pt x="1060908" y="379318"/>
                </a:lnTo>
                <a:lnTo>
                  <a:pt x="1065563" y="361293"/>
                </a:lnTo>
                <a:lnTo>
                  <a:pt x="1069618" y="343562"/>
                </a:lnTo>
                <a:lnTo>
                  <a:pt x="1071369" y="326026"/>
                </a:lnTo>
                <a:lnTo>
                  <a:pt x="1071584" y="308620"/>
                </a:lnTo>
                <a:lnTo>
                  <a:pt x="1070774" y="291301"/>
                </a:lnTo>
                <a:lnTo>
                  <a:pt x="1069283" y="274993"/>
                </a:lnTo>
                <a:lnTo>
                  <a:pt x="1067335" y="259357"/>
                </a:lnTo>
                <a:lnTo>
                  <a:pt x="1065085" y="244172"/>
                </a:lnTo>
                <a:lnTo>
                  <a:pt x="1060727" y="229286"/>
                </a:lnTo>
                <a:lnTo>
                  <a:pt x="1054964" y="214599"/>
                </a:lnTo>
                <a:lnTo>
                  <a:pt x="1048265" y="200046"/>
                </a:lnTo>
                <a:lnTo>
                  <a:pt x="1040941" y="187486"/>
                </a:lnTo>
                <a:lnTo>
                  <a:pt x="1025184" y="165910"/>
                </a:lnTo>
                <a:lnTo>
                  <a:pt x="1003575" y="144256"/>
                </a:lnTo>
                <a:lnTo>
                  <a:pt x="980002" y="124789"/>
                </a:lnTo>
                <a:lnTo>
                  <a:pt x="950665" y="107523"/>
                </a:lnTo>
                <a:lnTo>
                  <a:pt x="914851" y="85213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042"/>
          <p:cNvSpPr/>
          <p:nvPr/>
        </p:nvSpPr>
        <p:spPr>
          <a:xfrm>
            <a:off x="3940069" y="3411854"/>
            <a:ext cx="176233" cy="188198"/>
          </a:xfrm>
          <a:custGeom>
            <a:avLst/>
            <a:gdLst/>
            <a:ahLst/>
            <a:cxnLst/>
            <a:rect l="0" t="0" r="0" b="0"/>
            <a:pathLst>
              <a:path w="176233" h="188198">
                <a:moveTo>
                  <a:pt x="143298" y="0"/>
                </a:moveTo>
                <a:lnTo>
                  <a:pt x="125095" y="0"/>
                </a:lnTo>
                <a:lnTo>
                  <a:pt x="118780" y="953"/>
                </a:lnTo>
                <a:lnTo>
                  <a:pt x="113618" y="2541"/>
                </a:lnTo>
                <a:lnTo>
                  <a:pt x="104389" y="6845"/>
                </a:lnTo>
                <a:lnTo>
                  <a:pt x="77343" y="20152"/>
                </a:lnTo>
                <a:lnTo>
                  <a:pt x="72658" y="23912"/>
                </a:lnTo>
                <a:lnTo>
                  <a:pt x="68583" y="28324"/>
                </a:lnTo>
                <a:lnTo>
                  <a:pt x="64913" y="33170"/>
                </a:lnTo>
                <a:lnTo>
                  <a:pt x="60561" y="37354"/>
                </a:lnTo>
                <a:lnTo>
                  <a:pt x="55755" y="41095"/>
                </a:lnTo>
                <a:lnTo>
                  <a:pt x="50646" y="44542"/>
                </a:lnTo>
                <a:lnTo>
                  <a:pt x="46288" y="48745"/>
                </a:lnTo>
                <a:lnTo>
                  <a:pt x="42429" y="53452"/>
                </a:lnTo>
                <a:lnTo>
                  <a:pt x="38905" y="58495"/>
                </a:lnTo>
                <a:lnTo>
                  <a:pt x="20292" y="83795"/>
                </a:lnTo>
                <a:lnTo>
                  <a:pt x="14621" y="91106"/>
                </a:lnTo>
                <a:lnTo>
                  <a:pt x="9888" y="96933"/>
                </a:lnTo>
                <a:lnTo>
                  <a:pt x="5781" y="101770"/>
                </a:lnTo>
                <a:lnTo>
                  <a:pt x="3043" y="107852"/>
                </a:lnTo>
                <a:lnTo>
                  <a:pt x="1217" y="114764"/>
                </a:lnTo>
                <a:lnTo>
                  <a:pt x="0" y="122229"/>
                </a:lnTo>
                <a:lnTo>
                  <a:pt x="141" y="129112"/>
                </a:lnTo>
                <a:lnTo>
                  <a:pt x="1187" y="135605"/>
                </a:lnTo>
                <a:lnTo>
                  <a:pt x="2838" y="141838"/>
                </a:lnTo>
                <a:lnTo>
                  <a:pt x="4890" y="146946"/>
                </a:lnTo>
                <a:lnTo>
                  <a:pt x="7211" y="151305"/>
                </a:lnTo>
                <a:lnTo>
                  <a:pt x="9711" y="155162"/>
                </a:lnTo>
                <a:lnTo>
                  <a:pt x="13283" y="158687"/>
                </a:lnTo>
                <a:lnTo>
                  <a:pt x="17569" y="161989"/>
                </a:lnTo>
                <a:lnTo>
                  <a:pt x="22331" y="165143"/>
                </a:lnTo>
                <a:lnTo>
                  <a:pt x="26459" y="168198"/>
                </a:lnTo>
                <a:lnTo>
                  <a:pt x="30162" y="171187"/>
                </a:lnTo>
                <a:lnTo>
                  <a:pt x="33584" y="174132"/>
                </a:lnTo>
                <a:lnTo>
                  <a:pt x="37771" y="176096"/>
                </a:lnTo>
                <a:lnTo>
                  <a:pt x="42466" y="177405"/>
                </a:lnTo>
                <a:lnTo>
                  <a:pt x="47502" y="178278"/>
                </a:lnTo>
                <a:lnTo>
                  <a:pt x="52764" y="179812"/>
                </a:lnTo>
                <a:lnTo>
                  <a:pt x="58177" y="181787"/>
                </a:lnTo>
                <a:lnTo>
                  <a:pt x="63691" y="184057"/>
                </a:lnTo>
                <a:lnTo>
                  <a:pt x="72129" y="185570"/>
                </a:lnTo>
                <a:lnTo>
                  <a:pt x="82517" y="186578"/>
                </a:lnTo>
                <a:lnTo>
                  <a:pt x="103902" y="187699"/>
                </a:lnTo>
                <a:lnTo>
                  <a:pt x="119756" y="188197"/>
                </a:lnTo>
                <a:lnTo>
                  <a:pt x="126651" y="187377"/>
                </a:lnTo>
                <a:lnTo>
                  <a:pt x="133153" y="185879"/>
                </a:lnTo>
                <a:lnTo>
                  <a:pt x="139392" y="183927"/>
                </a:lnTo>
                <a:lnTo>
                  <a:pt x="144504" y="181673"/>
                </a:lnTo>
                <a:lnTo>
                  <a:pt x="148865" y="179218"/>
                </a:lnTo>
                <a:lnTo>
                  <a:pt x="152724" y="176629"/>
                </a:lnTo>
                <a:lnTo>
                  <a:pt x="156249" y="173950"/>
                </a:lnTo>
                <a:lnTo>
                  <a:pt x="159552" y="171212"/>
                </a:lnTo>
                <a:lnTo>
                  <a:pt x="162707" y="168434"/>
                </a:lnTo>
                <a:lnTo>
                  <a:pt x="164810" y="165629"/>
                </a:lnTo>
                <a:lnTo>
                  <a:pt x="167146" y="159973"/>
                </a:lnTo>
                <a:lnTo>
                  <a:pt x="168722" y="156179"/>
                </a:lnTo>
                <a:lnTo>
                  <a:pt x="170725" y="151745"/>
                </a:lnTo>
                <a:lnTo>
                  <a:pt x="173012" y="146883"/>
                </a:lnTo>
                <a:lnTo>
                  <a:pt x="174537" y="140785"/>
                </a:lnTo>
                <a:lnTo>
                  <a:pt x="175555" y="133862"/>
                </a:lnTo>
                <a:lnTo>
                  <a:pt x="176232" y="126389"/>
                </a:lnTo>
                <a:lnTo>
                  <a:pt x="175732" y="119502"/>
                </a:lnTo>
                <a:lnTo>
                  <a:pt x="174446" y="113006"/>
                </a:lnTo>
                <a:lnTo>
                  <a:pt x="172636" y="106770"/>
                </a:lnTo>
                <a:lnTo>
                  <a:pt x="171429" y="100707"/>
                </a:lnTo>
                <a:lnTo>
                  <a:pt x="170625" y="94761"/>
                </a:lnTo>
                <a:lnTo>
                  <a:pt x="170088" y="88892"/>
                </a:lnTo>
                <a:lnTo>
                  <a:pt x="168778" y="84026"/>
                </a:lnTo>
                <a:lnTo>
                  <a:pt x="166952" y="79830"/>
                </a:lnTo>
                <a:lnTo>
                  <a:pt x="160443" y="51436"/>
                </a:lnTo>
              </a:path>
            </a:pathLst>
          </a:custGeom>
          <a:ln w="38100" cap="rnd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to consider when solving math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my key words?</a:t>
            </a:r>
          </a:p>
          <a:p>
            <a:r>
              <a:rPr lang="en-US" dirty="0" smtClean="0"/>
              <a:t>Do I need a diagram? List? Table? </a:t>
            </a:r>
          </a:p>
          <a:p>
            <a:r>
              <a:rPr lang="en-US" dirty="0" smtClean="0"/>
              <a:t>Is there a formula or equation that I'll need? Which one?</a:t>
            </a:r>
          </a:p>
          <a:p>
            <a:r>
              <a:rPr lang="en-US" dirty="0" smtClean="0"/>
              <a:t>Is </a:t>
            </a:r>
            <a:r>
              <a:rPr lang="en-US" dirty="0" smtClean="0"/>
              <a:t>there a pattern I can use and or follow?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solve math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MARTPenAnnotation948"/>
          <p:cNvSpPr/>
          <p:nvPr/>
        </p:nvSpPr>
        <p:spPr>
          <a:xfrm>
            <a:off x="766069" y="2134688"/>
            <a:ext cx="274061" cy="341857"/>
          </a:xfrm>
          <a:custGeom>
            <a:avLst/>
            <a:gdLst/>
            <a:ahLst/>
            <a:cxnLst/>
            <a:rect l="0" t="0" r="0" b="0"/>
            <a:pathLst>
              <a:path w="274061" h="341857">
                <a:moveTo>
                  <a:pt x="188335" y="17009"/>
                </a:moveTo>
                <a:lnTo>
                  <a:pt x="183785" y="12458"/>
                </a:lnTo>
                <a:lnTo>
                  <a:pt x="176470" y="7684"/>
                </a:lnTo>
                <a:lnTo>
                  <a:pt x="171853" y="5077"/>
                </a:lnTo>
                <a:lnTo>
                  <a:pt x="164182" y="2181"/>
                </a:lnTo>
                <a:lnTo>
                  <a:pt x="156646" y="894"/>
                </a:lnTo>
                <a:lnTo>
                  <a:pt x="151969" y="551"/>
                </a:lnTo>
                <a:lnTo>
                  <a:pt x="142645" y="169"/>
                </a:lnTo>
                <a:lnTo>
                  <a:pt x="135326" y="0"/>
                </a:lnTo>
                <a:lnTo>
                  <a:pt x="130136" y="907"/>
                </a:lnTo>
                <a:lnTo>
                  <a:pt x="123818" y="2464"/>
                </a:lnTo>
                <a:lnTo>
                  <a:pt x="116749" y="4455"/>
                </a:lnTo>
                <a:lnTo>
                  <a:pt x="110131" y="6735"/>
                </a:lnTo>
                <a:lnTo>
                  <a:pt x="103814" y="9207"/>
                </a:lnTo>
                <a:lnTo>
                  <a:pt x="97698" y="11808"/>
                </a:lnTo>
                <a:lnTo>
                  <a:pt x="92668" y="14494"/>
                </a:lnTo>
                <a:lnTo>
                  <a:pt x="80085" y="22826"/>
                </a:lnTo>
                <a:lnTo>
                  <a:pt x="75211" y="25649"/>
                </a:lnTo>
                <a:lnTo>
                  <a:pt x="70057" y="28484"/>
                </a:lnTo>
                <a:lnTo>
                  <a:pt x="63763" y="34184"/>
                </a:lnTo>
                <a:lnTo>
                  <a:pt x="56710" y="41794"/>
                </a:lnTo>
                <a:lnTo>
                  <a:pt x="49150" y="50678"/>
                </a:lnTo>
                <a:lnTo>
                  <a:pt x="43158" y="58505"/>
                </a:lnTo>
                <a:lnTo>
                  <a:pt x="38210" y="65628"/>
                </a:lnTo>
                <a:lnTo>
                  <a:pt x="33959" y="72282"/>
                </a:lnTo>
                <a:lnTo>
                  <a:pt x="30173" y="78622"/>
                </a:lnTo>
                <a:lnTo>
                  <a:pt x="26696" y="84755"/>
                </a:lnTo>
                <a:lnTo>
                  <a:pt x="23426" y="90748"/>
                </a:lnTo>
                <a:lnTo>
                  <a:pt x="19341" y="99506"/>
                </a:lnTo>
                <a:lnTo>
                  <a:pt x="9722" y="121937"/>
                </a:lnTo>
                <a:lnTo>
                  <a:pt x="6395" y="132681"/>
                </a:lnTo>
                <a:lnTo>
                  <a:pt x="4177" y="142701"/>
                </a:lnTo>
                <a:lnTo>
                  <a:pt x="2698" y="152239"/>
                </a:lnTo>
                <a:lnTo>
                  <a:pt x="1712" y="164312"/>
                </a:lnTo>
                <a:lnTo>
                  <a:pt x="1055" y="178076"/>
                </a:lnTo>
                <a:lnTo>
                  <a:pt x="0" y="223026"/>
                </a:lnTo>
                <a:lnTo>
                  <a:pt x="1819" y="233412"/>
                </a:lnTo>
                <a:lnTo>
                  <a:pt x="4936" y="245097"/>
                </a:lnTo>
                <a:lnTo>
                  <a:pt x="8919" y="257650"/>
                </a:lnTo>
                <a:lnTo>
                  <a:pt x="13479" y="267924"/>
                </a:lnTo>
                <a:lnTo>
                  <a:pt x="18425" y="276678"/>
                </a:lnTo>
                <a:lnTo>
                  <a:pt x="23627" y="284419"/>
                </a:lnTo>
                <a:lnTo>
                  <a:pt x="28047" y="291485"/>
                </a:lnTo>
                <a:lnTo>
                  <a:pt x="31947" y="298101"/>
                </a:lnTo>
                <a:lnTo>
                  <a:pt x="35499" y="304416"/>
                </a:lnTo>
                <a:lnTo>
                  <a:pt x="39772" y="309579"/>
                </a:lnTo>
                <a:lnTo>
                  <a:pt x="44525" y="313973"/>
                </a:lnTo>
                <a:lnTo>
                  <a:pt x="49600" y="317855"/>
                </a:lnTo>
                <a:lnTo>
                  <a:pt x="55840" y="322348"/>
                </a:lnTo>
                <a:lnTo>
                  <a:pt x="70394" y="332420"/>
                </a:lnTo>
                <a:lnTo>
                  <a:pt x="77322" y="335868"/>
                </a:lnTo>
                <a:lnTo>
                  <a:pt x="83847" y="338167"/>
                </a:lnTo>
                <a:lnTo>
                  <a:pt x="90101" y="339699"/>
                </a:lnTo>
                <a:lnTo>
                  <a:pt x="99034" y="340721"/>
                </a:lnTo>
                <a:lnTo>
                  <a:pt x="109751" y="341402"/>
                </a:lnTo>
                <a:lnTo>
                  <a:pt x="121658" y="341856"/>
                </a:lnTo>
                <a:lnTo>
                  <a:pt x="131501" y="341206"/>
                </a:lnTo>
                <a:lnTo>
                  <a:pt x="139969" y="339821"/>
                </a:lnTo>
                <a:lnTo>
                  <a:pt x="147518" y="337944"/>
                </a:lnTo>
                <a:lnTo>
                  <a:pt x="154456" y="335741"/>
                </a:lnTo>
                <a:lnTo>
                  <a:pt x="160987" y="333319"/>
                </a:lnTo>
                <a:lnTo>
                  <a:pt x="167246" y="330753"/>
                </a:lnTo>
                <a:lnTo>
                  <a:pt x="173323" y="328089"/>
                </a:lnTo>
                <a:lnTo>
                  <a:pt x="185156" y="322589"/>
                </a:lnTo>
                <a:lnTo>
                  <a:pt x="190026" y="318837"/>
                </a:lnTo>
                <a:lnTo>
                  <a:pt x="197977" y="309587"/>
                </a:lnTo>
                <a:lnTo>
                  <a:pt x="204288" y="302549"/>
                </a:lnTo>
                <a:lnTo>
                  <a:pt x="221460" y="284568"/>
                </a:lnTo>
                <a:lnTo>
                  <a:pt x="228516" y="275392"/>
                </a:lnTo>
                <a:lnTo>
                  <a:pt x="234173" y="266417"/>
                </a:lnTo>
                <a:lnTo>
                  <a:pt x="238896" y="257576"/>
                </a:lnTo>
                <a:lnTo>
                  <a:pt x="243950" y="249777"/>
                </a:lnTo>
                <a:lnTo>
                  <a:pt x="249224" y="242673"/>
                </a:lnTo>
                <a:lnTo>
                  <a:pt x="274060" y="205604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49"/>
          <p:cNvSpPr/>
          <p:nvPr/>
        </p:nvSpPr>
        <p:spPr>
          <a:xfrm>
            <a:off x="1091564" y="1971675"/>
            <a:ext cx="325756" cy="488633"/>
          </a:xfrm>
          <a:custGeom>
            <a:avLst/>
            <a:gdLst/>
            <a:ahLst/>
            <a:cxnLst/>
            <a:rect l="0" t="0" r="0" b="0"/>
            <a:pathLst>
              <a:path w="325756" h="488633">
                <a:moveTo>
                  <a:pt x="0" y="0"/>
                </a:moveTo>
                <a:lnTo>
                  <a:pt x="0" y="18203"/>
                </a:lnTo>
                <a:lnTo>
                  <a:pt x="2540" y="32220"/>
                </a:lnTo>
                <a:lnTo>
                  <a:pt x="5892" y="45752"/>
                </a:lnTo>
                <a:lnTo>
                  <a:pt x="6786" y="53361"/>
                </a:lnTo>
                <a:lnTo>
                  <a:pt x="7381" y="61292"/>
                </a:lnTo>
                <a:lnTo>
                  <a:pt x="8731" y="69436"/>
                </a:lnTo>
                <a:lnTo>
                  <a:pt x="10583" y="77723"/>
                </a:lnTo>
                <a:lnTo>
                  <a:pt x="12771" y="86105"/>
                </a:lnTo>
                <a:lnTo>
                  <a:pt x="15181" y="94551"/>
                </a:lnTo>
                <a:lnTo>
                  <a:pt x="20400" y="111555"/>
                </a:lnTo>
                <a:lnTo>
                  <a:pt x="24078" y="128662"/>
                </a:lnTo>
                <a:lnTo>
                  <a:pt x="41128" y="217925"/>
                </a:lnTo>
                <a:lnTo>
                  <a:pt x="44564" y="233866"/>
                </a:lnTo>
                <a:lnTo>
                  <a:pt x="48759" y="248303"/>
                </a:lnTo>
                <a:lnTo>
                  <a:pt x="53461" y="261738"/>
                </a:lnTo>
                <a:lnTo>
                  <a:pt x="58501" y="274504"/>
                </a:lnTo>
                <a:lnTo>
                  <a:pt x="69181" y="303929"/>
                </a:lnTo>
                <a:lnTo>
                  <a:pt x="74696" y="319777"/>
                </a:lnTo>
                <a:lnTo>
                  <a:pt x="79325" y="336057"/>
                </a:lnTo>
                <a:lnTo>
                  <a:pt x="83363" y="352625"/>
                </a:lnTo>
                <a:lnTo>
                  <a:pt x="87008" y="369386"/>
                </a:lnTo>
                <a:lnTo>
                  <a:pt x="90391" y="382465"/>
                </a:lnTo>
                <a:lnTo>
                  <a:pt x="93598" y="393089"/>
                </a:lnTo>
                <a:lnTo>
                  <a:pt x="96689" y="402077"/>
                </a:lnTo>
                <a:lnTo>
                  <a:pt x="102663" y="417143"/>
                </a:lnTo>
                <a:lnTo>
                  <a:pt x="105590" y="423828"/>
                </a:lnTo>
                <a:lnTo>
                  <a:pt x="107541" y="432094"/>
                </a:lnTo>
                <a:lnTo>
                  <a:pt x="108841" y="441415"/>
                </a:lnTo>
                <a:lnTo>
                  <a:pt x="110287" y="459074"/>
                </a:lnTo>
                <a:lnTo>
                  <a:pt x="110929" y="470098"/>
                </a:lnTo>
                <a:lnTo>
                  <a:pt x="110148" y="472466"/>
                </a:lnTo>
                <a:lnTo>
                  <a:pt x="108675" y="473092"/>
                </a:lnTo>
                <a:lnTo>
                  <a:pt x="104497" y="472201"/>
                </a:lnTo>
                <a:lnTo>
                  <a:pt x="99466" y="471804"/>
                </a:lnTo>
                <a:lnTo>
                  <a:pt x="97743" y="469793"/>
                </a:lnTo>
                <a:lnTo>
                  <a:pt x="96595" y="466548"/>
                </a:lnTo>
                <a:lnTo>
                  <a:pt x="94752" y="452202"/>
                </a:lnTo>
                <a:lnTo>
                  <a:pt x="89882" y="438574"/>
                </a:lnTo>
                <a:lnTo>
                  <a:pt x="87573" y="425427"/>
                </a:lnTo>
                <a:lnTo>
                  <a:pt x="86957" y="417920"/>
                </a:lnTo>
                <a:lnTo>
                  <a:pt x="86546" y="410058"/>
                </a:lnTo>
                <a:lnTo>
                  <a:pt x="86090" y="393703"/>
                </a:lnTo>
                <a:lnTo>
                  <a:pt x="85834" y="368430"/>
                </a:lnTo>
                <a:lnTo>
                  <a:pt x="86750" y="359920"/>
                </a:lnTo>
                <a:lnTo>
                  <a:pt x="88314" y="351389"/>
                </a:lnTo>
                <a:lnTo>
                  <a:pt x="90308" y="342844"/>
                </a:lnTo>
                <a:lnTo>
                  <a:pt x="95065" y="328270"/>
                </a:lnTo>
                <a:lnTo>
                  <a:pt x="97667" y="321716"/>
                </a:lnTo>
                <a:lnTo>
                  <a:pt x="103211" y="312585"/>
                </a:lnTo>
                <a:lnTo>
                  <a:pt x="110718" y="301735"/>
                </a:lnTo>
                <a:lnTo>
                  <a:pt x="119532" y="289739"/>
                </a:lnTo>
                <a:lnTo>
                  <a:pt x="126361" y="280789"/>
                </a:lnTo>
                <a:lnTo>
                  <a:pt x="136488" y="268305"/>
                </a:lnTo>
                <a:lnTo>
                  <a:pt x="142427" y="263642"/>
                </a:lnTo>
                <a:lnTo>
                  <a:pt x="149244" y="259581"/>
                </a:lnTo>
                <a:lnTo>
                  <a:pt x="156646" y="255922"/>
                </a:lnTo>
                <a:lnTo>
                  <a:pt x="162533" y="252529"/>
                </a:lnTo>
                <a:lnTo>
                  <a:pt x="171615" y="246220"/>
                </a:lnTo>
                <a:lnTo>
                  <a:pt x="181366" y="242781"/>
                </a:lnTo>
                <a:lnTo>
                  <a:pt x="186633" y="241864"/>
                </a:lnTo>
                <a:lnTo>
                  <a:pt x="192050" y="242205"/>
                </a:lnTo>
                <a:lnTo>
                  <a:pt x="197566" y="243385"/>
                </a:lnTo>
                <a:lnTo>
                  <a:pt x="203148" y="245124"/>
                </a:lnTo>
                <a:lnTo>
                  <a:pt x="211891" y="249596"/>
                </a:lnTo>
                <a:lnTo>
                  <a:pt x="219904" y="255711"/>
                </a:lnTo>
                <a:lnTo>
                  <a:pt x="229816" y="264779"/>
                </a:lnTo>
                <a:lnTo>
                  <a:pt x="238030" y="275159"/>
                </a:lnTo>
                <a:lnTo>
                  <a:pt x="241555" y="280595"/>
                </a:lnTo>
                <a:lnTo>
                  <a:pt x="245470" y="291713"/>
                </a:lnTo>
                <a:lnTo>
                  <a:pt x="248163" y="304910"/>
                </a:lnTo>
                <a:lnTo>
                  <a:pt x="252535" y="323475"/>
                </a:lnTo>
                <a:lnTo>
                  <a:pt x="254082" y="332808"/>
                </a:lnTo>
                <a:lnTo>
                  <a:pt x="255113" y="341887"/>
                </a:lnTo>
                <a:lnTo>
                  <a:pt x="255800" y="350797"/>
                </a:lnTo>
                <a:lnTo>
                  <a:pt x="256564" y="365777"/>
                </a:lnTo>
                <a:lnTo>
                  <a:pt x="256904" y="379737"/>
                </a:lnTo>
                <a:lnTo>
                  <a:pt x="257055" y="395467"/>
                </a:lnTo>
                <a:lnTo>
                  <a:pt x="258047" y="405567"/>
                </a:lnTo>
                <a:lnTo>
                  <a:pt x="259662" y="417063"/>
                </a:lnTo>
                <a:lnTo>
                  <a:pt x="261691" y="429489"/>
                </a:lnTo>
                <a:lnTo>
                  <a:pt x="264948" y="440631"/>
                </a:lnTo>
                <a:lnTo>
                  <a:pt x="269025" y="450917"/>
                </a:lnTo>
                <a:lnTo>
                  <a:pt x="273648" y="460631"/>
                </a:lnTo>
                <a:lnTo>
                  <a:pt x="279587" y="468060"/>
                </a:lnTo>
                <a:lnTo>
                  <a:pt x="286404" y="473965"/>
                </a:lnTo>
                <a:lnTo>
                  <a:pt x="293806" y="478854"/>
                </a:lnTo>
                <a:lnTo>
                  <a:pt x="300646" y="482113"/>
                </a:lnTo>
                <a:lnTo>
                  <a:pt x="307111" y="484286"/>
                </a:lnTo>
                <a:lnTo>
                  <a:pt x="325755" y="48863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50"/>
          <p:cNvSpPr/>
          <p:nvPr/>
        </p:nvSpPr>
        <p:spPr>
          <a:xfrm>
            <a:off x="1496691" y="2127171"/>
            <a:ext cx="323537" cy="358193"/>
          </a:xfrm>
          <a:custGeom>
            <a:avLst/>
            <a:gdLst/>
            <a:ahLst/>
            <a:cxnLst/>
            <a:rect l="0" t="0" r="0" b="0"/>
            <a:pathLst>
              <a:path w="323537" h="358193">
                <a:moveTo>
                  <a:pt x="169231" y="7381"/>
                </a:moveTo>
                <a:lnTo>
                  <a:pt x="160129" y="2830"/>
                </a:lnTo>
                <a:lnTo>
                  <a:pt x="153121" y="596"/>
                </a:lnTo>
                <a:lnTo>
                  <a:pt x="149918" y="0"/>
                </a:lnTo>
                <a:lnTo>
                  <a:pt x="141280" y="1878"/>
                </a:lnTo>
                <a:lnTo>
                  <a:pt x="132043" y="5888"/>
                </a:lnTo>
                <a:lnTo>
                  <a:pt x="124763" y="10845"/>
                </a:lnTo>
                <a:lnTo>
                  <a:pt x="115812" y="18763"/>
                </a:lnTo>
                <a:lnTo>
                  <a:pt x="104532" y="29585"/>
                </a:lnTo>
                <a:lnTo>
                  <a:pt x="89993" y="43919"/>
                </a:lnTo>
                <a:lnTo>
                  <a:pt x="84021" y="51742"/>
                </a:lnTo>
                <a:lnTo>
                  <a:pt x="79087" y="59815"/>
                </a:lnTo>
                <a:lnTo>
                  <a:pt x="74845" y="68055"/>
                </a:lnTo>
                <a:lnTo>
                  <a:pt x="69159" y="77358"/>
                </a:lnTo>
                <a:lnTo>
                  <a:pt x="62512" y="87370"/>
                </a:lnTo>
                <a:lnTo>
                  <a:pt x="55222" y="97854"/>
                </a:lnTo>
                <a:lnTo>
                  <a:pt x="48458" y="108654"/>
                </a:lnTo>
                <a:lnTo>
                  <a:pt x="42043" y="119664"/>
                </a:lnTo>
                <a:lnTo>
                  <a:pt x="35861" y="130814"/>
                </a:lnTo>
                <a:lnTo>
                  <a:pt x="29835" y="145867"/>
                </a:lnTo>
                <a:lnTo>
                  <a:pt x="23913" y="163523"/>
                </a:lnTo>
                <a:lnTo>
                  <a:pt x="9016" y="212078"/>
                </a:lnTo>
                <a:lnTo>
                  <a:pt x="5271" y="223856"/>
                </a:lnTo>
                <a:lnTo>
                  <a:pt x="2774" y="238375"/>
                </a:lnTo>
                <a:lnTo>
                  <a:pt x="1110" y="254722"/>
                </a:lnTo>
                <a:lnTo>
                  <a:pt x="0" y="272287"/>
                </a:lnTo>
                <a:lnTo>
                  <a:pt x="1166" y="287808"/>
                </a:lnTo>
                <a:lnTo>
                  <a:pt x="3847" y="301965"/>
                </a:lnTo>
                <a:lnTo>
                  <a:pt x="7540" y="315213"/>
                </a:lnTo>
                <a:lnTo>
                  <a:pt x="10955" y="324997"/>
                </a:lnTo>
                <a:lnTo>
                  <a:pt x="14183" y="332473"/>
                </a:lnTo>
                <a:lnTo>
                  <a:pt x="20311" y="343319"/>
                </a:lnTo>
                <a:lnTo>
                  <a:pt x="26209" y="351314"/>
                </a:lnTo>
                <a:lnTo>
                  <a:pt x="30068" y="353827"/>
                </a:lnTo>
                <a:lnTo>
                  <a:pt x="39436" y="356620"/>
                </a:lnTo>
                <a:lnTo>
                  <a:pt x="47409" y="357861"/>
                </a:lnTo>
                <a:lnTo>
                  <a:pt x="50869" y="358192"/>
                </a:lnTo>
                <a:lnTo>
                  <a:pt x="59793" y="356020"/>
                </a:lnTo>
                <a:lnTo>
                  <a:pt x="69157" y="351879"/>
                </a:lnTo>
                <a:lnTo>
                  <a:pt x="76494" y="346864"/>
                </a:lnTo>
                <a:lnTo>
                  <a:pt x="85469" y="338920"/>
                </a:lnTo>
                <a:lnTo>
                  <a:pt x="95808" y="329039"/>
                </a:lnTo>
                <a:lnTo>
                  <a:pt x="106754" y="318298"/>
                </a:lnTo>
                <a:lnTo>
                  <a:pt x="115428" y="307174"/>
                </a:lnTo>
                <a:lnTo>
                  <a:pt x="133309" y="279959"/>
                </a:lnTo>
                <a:lnTo>
                  <a:pt x="137663" y="271968"/>
                </a:lnTo>
                <a:lnTo>
                  <a:pt x="141518" y="263782"/>
                </a:lnTo>
                <a:lnTo>
                  <a:pt x="145041" y="255467"/>
                </a:lnTo>
                <a:lnTo>
                  <a:pt x="149294" y="247067"/>
                </a:lnTo>
                <a:lnTo>
                  <a:pt x="154035" y="238609"/>
                </a:lnTo>
                <a:lnTo>
                  <a:pt x="159100" y="230113"/>
                </a:lnTo>
                <a:lnTo>
                  <a:pt x="163430" y="220639"/>
                </a:lnTo>
                <a:lnTo>
                  <a:pt x="167268" y="210513"/>
                </a:lnTo>
                <a:lnTo>
                  <a:pt x="170780" y="199952"/>
                </a:lnTo>
                <a:lnTo>
                  <a:pt x="174074" y="187197"/>
                </a:lnTo>
                <a:lnTo>
                  <a:pt x="177222" y="172978"/>
                </a:lnTo>
                <a:lnTo>
                  <a:pt x="180273" y="157784"/>
                </a:lnTo>
                <a:lnTo>
                  <a:pt x="182308" y="145750"/>
                </a:lnTo>
                <a:lnTo>
                  <a:pt x="183664" y="135822"/>
                </a:lnTo>
                <a:lnTo>
                  <a:pt x="184568" y="127298"/>
                </a:lnTo>
                <a:lnTo>
                  <a:pt x="185170" y="116853"/>
                </a:lnTo>
                <a:lnTo>
                  <a:pt x="185840" y="92548"/>
                </a:lnTo>
                <a:lnTo>
                  <a:pt x="185066" y="83209"/>
                </a:lnTo>
                <a:lnTo>
                  <a:pt x="183598" y="76031"/>
                </a:lnTo>
                <a:lnTo>
                  <a:pt x="181666" y="70292"/>
                </a:lnTo>
                <a:lnTo>
                  <a:pt x="179426" y="64562"/>
                </a:lnTo>
                <a:lnTo>
                  <a:pt x="176980" y="58837"/>
                </a:lnTo>
                <a:lnTo>
                  <a:pt x="174397" y="53115"/>
                </a:lnTo>
                <a:lnTo>
                  <a:pt x="171723" y="49300"/>
                </a:lnTo>
                <a:lnTo>
                  <a:pt x="168987" y="46757"/>
                </a:lnTo>
                <a:lnTo>
                  <a:pt x="162304" y="42676"/>
                </a:lnTo>
                <a:lnTo>
                  <a:pt x="161755" y="43293"/>
                </a:lnTo>
                <a:lnTo>
                  <a:pt x="161146" y="46520"/>
                </a:lnTo>
                <a:lnTo>
                  <a:pt x="160875" y="53668"/>
                </a:lnTo>
                <a:lnTo>
                  <a:pt x="160677" y="78049"/>
                </a:lnTo>
                <a:lnTo>
                  <a:pt x="160662" y="103784"/>
                </a:lnTo>
                <a:lnTo>
                  <a:pt x="161613" y="111655"/>
                </a:lnTo>
                <a:lnTo>
                  <a:pt x="163200" y="119760"/>
                </a:lnTo>
                <a:lnTo>
                  <a:pt x="165211" y="128020"/>
                </a:lnTo>
                <a:lnTo>
                  <a:pt x="167503" y="136385"/>
                </a:lnTo>
                <a:lnTo>
                  <a:pt x="172591" y="153298"/>
                </a:lnTo>
                <a:lnTo>
                  <a:pt x="180810" y="178886"/>
                </a:lnTo>
                <a:lnTo>
                  <a:pt x="184570" y="187440"/>
                </a:lnTo>
                <a:lnTo>
                  <a:pt x="188982" y="196000"/>
                </a:lnTo>
                <a:lnTo>
                  <a:pt x="193828" y="204565"/>
                </a:lnTo>
                <a:lnTo>
                  <a:pt x="200869" y="215037"/>
                </a:lnTo>
                <a:lnTo>
                  <a:pt x="209373" y="226781"/>
                </a:lnTo>
                <a:lnTo>
                  <a:pt x="218852" y="239373"/>
                </a:lnTo>
                <a:lnTo>
                  <a:pt x="226124" y="249672"/>
                </a:lnTo>
                <a:lnTo>
                  <a:pt x="231925" y="258444"/>
                </a:lnTo>
                <a:lnTo>
                  <a:pt x="236745" y="266196"/>
                </a:lnTo>
                <a:lnTo>
                  <a:pt x="241862" y="272317"/>
                </a:lnTo>
                <a:lnTo>
                  <a:pt x="247180" y="277350"/>
                </a:lnTo>
                <a:lnTo>
                  <a:pt x="252629" y="281658"/>
                </a:lnTo>
                <a:lnTo>
                  <a:pt x="258167" y="286435"/>
                </a:lnTo>
                <a:lnTo>
                  <a:pt x="263764" y="291524"/>
                </a:lnTo>
                <a:lnTo>
                  <a:pt x="269401" y="296822"/>
                </a:lnTo>
                <a:lnTo>
                  <a:pt x="276016" y="301307"/>
                </a:lnTo>
                <a:lnTo>
                  <a:pt x="283283" y="305249"/>
                </a:lnTo>
                <a:lnTo>
                  <a:pt x="323536" y="324564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51"/>
          <p:cNvSpPr/>
          <p:nvPr/>
        </p:nvSpPr>
        <p:spPr>
          <a:xfrm>
            <a:off x="1863089" y="2168842"/>
            <a:ext cx="300039" cy="320710"/>
          </a:xfrm>
          <a:custGeom>
            <a:avLst/>
            <a:gdLst/>
            <a:ahLst/>
            <a:cxnLst/>
            <a:rect l="0" t="0" r="0" b="0"/>
            <a:pathLst>
              <a:path w="300039" h="320710">
                <a:moveTo>
                  <a:pt x="0" y="0"/>
                </a:moveTo>
                <a:lnTo>
                  <a:pt x="4551" y="4551"/>
                </a:lnTo>
                <a:lnTo>
                  <a:pt x="6844" y="9701"/>
                </a:lnTo>
                <a:lnTo>
                  <a:pt x="9326" y="16945"/>
                </a:lnTo>
                <a:lnTo>
                  <a:pt x="14622" y="34201"/>
                </a:lnTo>
                <a:lnTo>
                  <a:pt x="20152" y="51396"/>
                </a:lnTo>
                <a:lnTo>
                  <a:pt x="33404" y="86343"/>
                </a:lnTo>
                <a:lnTo>
                  <a:pt x="42272" y="108997"/>
                </a:lnTo>
                <a:lnTo>
                  <a:pt x="51042" y="129814"/>
                </a:lnTo>
                <a:lnTo>
                  <a:pt x="98797" y="235570"/>
                </a:lnTo>
                <a:lnTo>
                  <a:pt x="105870" y="253249"/>
                </a:lnTo>
                <a:lnTo>
                  <a:pt x="110585" y="266940"/>
                </a:lnTo>
                <a:lnTo>
                  <a:pt x="113729" y="277973"/>
                </a:lnTo>
                <a:lnTo>
                  <a:pt x="116777" y="286280"/>
                </a:lnTo>
                <a:lnTo>
                  <a:pt x="119761" y="292771"/>
                </a:lnTo>
                <a:lnTo>
                  <a:pt x="125618" y="302523"/>
                </a:lnTo>
                <a:lnTo>
                  <a:pt x="131395" y="310032"/>
                </a:lnTo>
                <a:lnTo>
                  <a:pt x="134598" y="316545"/>
                </a:lnTo>
                <a:lnTo>
                  <a:pt x="135452" y="319615"/>
                </a:lnTo>
                <a:lnTo>
                  <a:pt x="136974" y="320709"/>
                </a:lnTo>
                <a:lnTo>
                  <a:pt x="138941" y="320486"/>
                </a:lnTo>
                <a:lnTo>
                  <a:pt x="141205" y="319385"/>
                </a:lnTo>
                <a:lnTo>
                  <a:pt x="141762" y="317698"/>
                </a:lnTo>
                <a:lnTo>
                  <a:pt x="141181" y="315622"/>
                </a:lnTo>
                <a:lnTo>
                  <a:pt x="139841" y="313284"/>
                </a:lnTo>
                <a:lnTo>
                  <a:pt x="138352" y="305607"/>
                </a:lnTo>
                <a:lnTo>
                  <a:pt x="137954" y="300893"/>
                </a:lnTo>
                <a:lnTo>
                  <a:pt x="136737" y="295845"/>
                </a:lnTo>
                <a:lnTo>
                  <a:pt x="134973" y="290575"/>
                </a:lnTo>
                <a:lnTo>
                  <a:pt x="132845" y="285157"/>
                </a:lnTo>
                <a:lnTo>
                  <a:pt x="130473" y="274877"/>
                </a:lnTo>
                <a:lnTo>
                  <a:pt x="127940" y="261356"/>
                </a:lnTo>
                <a:lnTo>
                  <a:pt x="125298" y="245675"/>
                </a:lnTo>
                <a:lnTo>
                  <a:pt x="123537" y="228553"/>
                </a:lnTo>
                <a:lnTo>
                  <a:pt x="122363" y="210472"/>
                </a:lnTo>
                <a:lnTo>
                  <a:pt x="121059" y="176410"/>
                </a:lnTo>
                <a:lnTo>
                  <a:pt x="120479" y="151747"/>
                </a:lnTo>
                <a:lnTo>
                  <a:pt x="122230" y="138312"/>
                </a:lnTo>
                <a:lnTo>
                  <a:pt x="125302" y="123641"/>
                </a:lnTo>
                <a:lnTo>
                  <a:pt x="129255" y="108145"/>
                </a:lnTo>
                <a:lnTo>
                  <a:pt x="136187" y="83307"/>
                </a:lnTo>
                <a:lnTo>
                  <a:pt x="139369" y="72683"/>
                </a:lnTo>
                <a:lnTo>
                  <a:pt x="144348" y="62743"/>
                </a:lnTo>
                <a:lnTo>
                  <a:pt x="150524" y="53258"/>
                </a:lnTo>
                <a:lnTo>
                  <a:pt x="157500" y="44078"/>
                </a:lnTo>
                <a:lnTo>
                  <a:pt x="163103" y="37006"/>
                </a:lnTo>
                <a:lnTo>
                  <a:pt x="167790" y="31338"/>
                </a:lnTo>
                <a:lnTo>
                  <a:pt x="176491" y="22500"/>
                </a:lnTo>
                <a:lnTo>
                  <a:pt x="181479" y="18810"/>
                </a:lnTo>
                <a:lnTo>
                  <a:pt x="186708" y="15398"/>
                </a:lnTo>
                <a:lnTo>
                  <a:pt x="192100" y="13123"/>
                </a:lnTo>
                <a:lnTo>
                  <a:pt x="197599" y="11606"/>
                </a:lnTo>
                <a:lnTo>
                  <a:pt x="203171" y="10595"/>
                </a:lnTo>
                <a:lnTo>
                  <a:pt x="208790" y="10873"/>
                </a:lnTo>
                <a:lnTo>
                  <a:pt x="214441" y="12011"/>
                </a:lnTo>
                <a:lnTo>
                  <a:pt x="220113" y="13723"/>
                </a:lnTo>
                <a:lnTo>
                  <a:pt x="225800" y="14863"/>
                </a:lnTo>
                <a:lnTo>
                  <a:pt x="231496" y="15624"/>
                </a:lnTo>
                <a:lnTo>
                  <a:pt x="237198" y="16131"/>
                </a:lnTo>
                <a:lnTo>
                  <a:pt x="243857" y="17422"/>
                </a:lnTo>
                <a:lnTo>
                  <a:pt x="251154" y="19234"/>
                </a:lnTo>
                <a:lnTo>
                  <a:pt x="258876" y="21396"/>
                </a:lnTo>
                <a:lnTo>
                  <a:pt x="266882" y="24741"/>
                </a:lnTo>
                <a:lnTo>
                  <a:pt x="275077" y="28877"/>
                </a:lnTo>
                <a:lnTo>
                  <a:pt x="300038" y="4286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52"/>
          <p:cNvSpPr/>
          <p:nvPr/>
        </p:nvSpPr>
        <p:spPr>
          <a:xfrm>
            <a:off x="2278203" y="1980247"/>
            <a:ext cx="133527" cy="548641"/>
          </a:xfrm>
          <a:custGeom>
            <a:avLst/>
            <a:gdLst/>
            <a:ahLst/>
            <a:cxnLst/>
            <a:rect l="0" t="0" r="0" b="0"/>
            <a:pathLst>
              <a:path w="133527" h="548641">
                <a:moveTo>
                  <a:pt x="4939" y="0"/>
                </a:moveTo>
                <a:lnTo>
                  <a:pt x="388" y="9102"/>
                </a:lnTo>
                <a:lnTo>
                  <a:pt x="0" y="13688"/>
                </a:lnTo>
                <a:lnTo>
                  <a:pt x="3052" y="29244"/>
                </a:lnTo>
                <a:lnTo>
                  <a:pt x="4100" y="40302"/>
                </a:lnTo>
                <a:lnTo>
                  <a:pt x="7106" y="56647"/>
                </a:lnTo>
                <a:lnTo>
                  <a:pt x="49415" y="242604"/>
                </a:lnTo>
                <a:lnTo>
                  <a:pt x="54592" y="264606"/>
                </a:lnTo>
                <a:lnTo>
                  <a:pt x="75531" y="345631"/>
                </a:lnTo>
                <a:lnTo>
                  <a:pt x="82480" y="375201"/>
                </a:lnTo>
                <a:lnTo>
                  <a:pt x="95282" y="435996"/>
                </a:lnTo>
                <a:lnTo>
                  <a:pt x="101362" y="461161"/>
                </a:lnTo>
                <a:lnTo>
                  <a:pt x="107321" y="482701"/>
                </a:lnTo>
                <a:lnTo>
                  <a:pt x="113199" y="501823"/>
                </a:lnTo>
                <a:lnTo>
                  <a:pt x="118070" y="515524"/>
                </a:lnTo>
                <a:lnTo>
                  <a:pt x="122270" y="525610"/>
                </a:lnTo>
                <a:lnTo>
                  <a:pt x="133526" y="54864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53"/>
          <p:cNvSpPr/>
          <p:nvPr/>
        </p:nvSpPr>
        <p:spPr>
          <a:xfrm>
            <a:off x="2180272" y="2228850"/>
            <a:ext cx="471488" cy="85726"/>
          </a:xfrm>
          <a:custGeom>
            <a:avLst/>
            <a:gdLst/>
            <a:ahLst/>
            <a:cxnLst/>
            <a:rect l="0" t="0" r="0" b="0"/>
            <a:pathLst>
              <a:path w="471488" h="85726">
                <a:moveTo>
                  <a:pt x="0" y="85725"/>
                </a:moveTo>
                <a:lnTo>
                  <a:pt x="4551" y="81174"/>
                </a:lnTo>
                <a:lnTo>
                  <a:pt x="7796" y="78881"/>
                </a:lnTo>
                <a:lnTo>
                  <a:pt x="11865" y="76399"/>
                </a:lnTo>
                <a:lnTo>
                  <a:pt x="16483" y="73793"/>
                </a:lnTo>
                <a:lnTo>
                  <a:pt x="27181" y="71103"/>
                </a:lnTo>
                <a:lnTo>
                  <a:pt x="41933" y="68357"/>
                </a:lnTo>
                <a:lnTo>
                  <a:pt x="75787" y="62765"/>
                </a:lnTo>
                <a:lnTo>
                  <a:pt x="106708" y="57106"/>
                </a:lnTo>
                <a:lnTo>
                  <a:pt x="154106" y="46335"/>
                </a:lnTo>
                <a:lnTo>
                  <a:pt x="182747" y="39462"/>
                </a:lnTo>
                <a:lnTo>
                  <a:pt x="208509" y="33928"/>
                </a:lnTo>
                <a:lnTo>
                  <a:pt x="232351" y="29286"/>
                </a:lnTo>
                <a:lnTo>
                  <a:pt x="313972" y="14992"/>
                </a:lnTo>
                <a:lnTo>
                  <a:pt x="357666" y="8885"/>
                </a:lnTo>
                <a:lnTo>
                  <a:pt x="471487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54"/>
          <p:cNvSpPr/>
          <p:nvPr/>
        </p:nvSpPr>
        <p:spPr>
          <a:xfrm>
            <a:off x="800470" y="2724785"/>
            <a:ext cx="651140" cy="584030"/>
          </a:xfrm>
          <a:custGeom>
            <a:avLst/>
            <a:gdLst/>
            <a:ahLst/>
            <a:cxnLst/>
            <a:rect l="0" t="0" r="0" b="0"/>
            <a:pathLst>
              <a:path w="651140" h="584030">
                <a:moveTo>
                  <a:pt x="188224" y="215582"/>
                </a:moveTo>
                <a:lnTo>
                  <a:pt x="170021" y="215582"/>
                </a:lnTo>
                <a:lnTo>
                  <a:pt x="156004" y="218122"/>
                </a:lnTo>
                <a:lnTo>
                  <a:pt x="137403" y="224907"/>
                </a:lnTo>
                <a:lnTo>
                  <a:pt x="119826" y="232950"/>
                </a:lnTo>
                <a:lnTo>
                  <a:pt x="108295" y="239494"/>
                </a:lnTo>
                <a:lnTo>
                  <a:pt x="91093" y="253888"/>
                </a:lnTo>
                <a:lnTo>
                  <a:pt x="73932" y="270218"/>
                </a:lnTo>
                <a:lnTo>
                  <a:pt x="56782" y="288074"/>
                </a:lnTo>
                <a:lnTo>
                  <a:pt x="45350" y="303045"/>
                </a:lnTo>
                <a:lnTo>
                  <a:pt x="36460" y="319225"/>
                </a:lnTo>
                <a:lnTo>
                  <a:pt x="32755" y="327540"/>
                </a:lnTo>
                <a:lnTo>
                  <a:pt x="21020" y="352018"/>
                </a:lnTo>
                <a:lnTo>
                  <a:pt x="13890" y="366547"/>
                </a:lnTo>
                <a:lnTo>
                  <a:pt x="9136" y="379091"/>
                </a:lnTo>
                <a:lnTo>
                  <a:pt x="5967" y="390310"/>
                </a:lnTo>
                <a:lnTo>
                  <a:pt x="3855" y="400648"/>
                </a:lnTo>
                <a:lnTo>
                  <a:pt x="2446" y="410397"/>
                </a:lnTo>
                <a:lnTo>
                  <a:pt x="1507" y="419753"/>
                </a:lnTo>
                <a:lnTo>
                  <a:pt x="881" y="428849"/>
                </a:lnTo>
                <a:lnTo>
                  <a:pt x="186" y="461815"/>
                </a:lnTo>
                <a:lnTo>
                  <a:pt x="0" y="482607"/>
                </a:lnTo>
                <a:lnTo>
                  <a:pt x="1782" y="499326"/>
                </a:lnTo>
                <a:lnTo>
                  <a:pt x="4874" y="513330"/>
                </a:lnTo>
                <a:lnTo>
                  <a:pt x="8841" y="525523"/>
                </a:lnTo>
                <a:lnTo>
                  <a:pt x="12438" y="535557"/>
                </a:lnTo>
                <a:lnTo>
                  <a:pt x="18975" y="551785"/>
                </a:lnTo>
                <a:lnTo>
                  <a:pt x="23956" y="557828"/>
                </a:lnTo>
                <a:lnTo>
                  <a:pt x="37111" y="567081"/>
                </a:lnTo>
                <a:lnTo>
                  <a:pt x="56032" y="577646"/>
                </a:lnTo>
                <a:lnTo>
                  <a:pt x="67877" y="581287"/>
                </a:lnTo>
                <a:lnTo>
                  <a:pt x="85256" y="583337"/>
                </a:lnTo>
                <a:lnTo>
                  <a:pt x="102470" y="583944"/>
                </a:lnTo>
                <a:lnTo>
                  <a:pt x="108195" y="584029"/>
                </a:lnTo>
                <a:lnTo>
                  <a:pt x="119636" y="581584"/>
                </a:lnTo>
                <a:lnTo>
                  <a:pt x="136787" y="574852"/>
                </a:lnTo>
                <a:lnTo>
                  <a:pt x="148218" y="568615"/>
                </a:lnTo>
                <a:lnTo>
                  <a:pt x="159649" y="559493"/>
                </a:lnTo>
                <a:lnTo>
                  <a:pt x="168539" y="546549"/>
                </a:lnTo>
                <a:lnTo>
                  <a:pt x="182008" y="519507"/>
                </a:lnTo>
                <a:lnTo>
                  <a:pt x="188001" y="504965"/>
                </a:lnTo>
                <a:lnTo>
                  <a:pt x="193840" y="488024"/>
                </a:lnTo>
                <a:lnTo>
                  <a:pt x="196731" y="478173"/>
                </a:lnTo>
                <a:lnTo>
                  <a:pt x="199610" y="467795"/>
                </a:lnTo>
                <a:lnTo>
                  <a:pt x="202483" y="449446"/>
                </a:lnTo>
                <a:lnTo>
                  <a:pt x="205350" y="425784"/>
                </a:lnTo>
                <a:lnTo>
                  <a:pt x="208214" y="398579"/>
                </a:lnTo>
                <a:lnTo>
                  <a:pt x="210123" y="375680"/>
                </a:lnTo>
                <a:lnTo>
                  <a:pt x="211396" y="355652"/>
                </a:lnTo>
                <a:lnTo>
                  <a:pt x="212810" y="321650"/>
                </a:lnTo>
                <a:lnTo>
                  <a:pt x="213607" y="280136"/>
                </a:lnTo>
                <a:lnTo>
                  <a:pt x="213941" y="106226"/>
                </a:lnTo>
                <a:lnTo>
                  <a:pt x="212989" y="94100"/>
                </a:lnTo>
                <a:lnTo>
                  <a:pt x="211401" y="80302"/>
                </a:lnTo>
                <a:lnTo>
                  <a:pt x="209391" y="65388"/>
                </a:lnTo>
                <a:lnTo>
                  <a:pt x="208050" y="53540"/>
                </a:lnTo>
                <a:lnTo>
                  <a:pt x="206561" y="35296"/>
                </a:lnTo>
                <a:lnTo>
                  <a:pt x="203359" y="23377"/>
                </a:lnTo>
                <a:lnTo>
                  <a:pt x="193542" y="3414"/>
                </a:lnTo>
                <a:lnTo>
                  <a:pt x="191770" y="794"/>
                </a:lnTo>
                <a:lnTo>
                  <a:pt x="190588" y="0"/>
                </a:lnTo>
                <a:lnTo>
                  <a:pt x="189800" y="423"/>
                </a:lnTo>
                <a:lnTo>
                  <a:pt x="188691" y="14671"/>
                </a:lnTo>
                <a:lnTo>
                  <a:pt x="188363" y="36990"/>
                </a:lnTo>
                <a:lnTo>
                  <a:pt x="190826" y="50801"/>
                </a:lnTo>
                <a:lnTo>
                  <a:pt x="194143" y="64241"/>
                </a:lnTo>
                <a:lnTo>
                  <a:pt x="195617" y="79739"/>
                </a:lnTo>
                <a:lnTo>
                  <a:pt x="198868" y="95493"/>
                </a:lnTo>
                <a:lnTo>
                  <a:pt x="233356" y="233296"/>
                </a:lnTo>
                <a:lnTo>
                  <a:pt x="237362" y="245489"/>
                </a:lnTo>
                <a:lnTo>
                  <a:pt x="241938" y="257427"/>
                </a:lnTo>
                <a:lnTo>
                  <a:pt x="246893" y="269196"/>
                </a:lnTo>
                <a:lnTo>
                  <a:pt x="251150" y="280852"/>
                </a:lnTo>
                <a:lnTo>
                  <a:pt x="254940" y="292433"/>
                </a:lnTo>
                <a:lnTo>
                  <a:pt x="258419" y="303964"/>
                </a:lnTo>
                <a:lnTo>
                  <a:pt x="265501" y="322128"/>
                </a:lnTo>
                <a:lnTo>
                  <a:pt x="286069" y="370251"/>
                </a:lnTo>
                <a:lnTo>
                  <a:pt x="306006" y="413864"/>
                </a:lnTo>
                <a:lnTo>
                  <a:pt x="340828" y="486237"/>
                </a:lnTo>
                <a:lnTo>
                  <a:pt x="348441" y="499703"/>
                </a:lnTo>
                <a:lnTo>
                  <a:pt x="358174" y="512038"/>
                </a:lnTo>
                <a:lnTo>
                  <a:pt x="363437" y="516089"/>
                </a:lnTo>
                <a:lnTo>
                  <a:pt x="379945" y="522744"/>
                </a:lnTo>
                <a:lnTo>
                  <a:pt x="400050" y="530503"/>
                </a:lnTo>
                <a:lnTo>
                  <a:pt x="403736" y="531257"/>
                </a:lnTo>
                <a:lnTo>
                  <a:pt x="407146" y="530807"/>
                </a:lnTo>
                <a:lnTo>
                  <a:pt x="410373" y="529555"/>
                </a:lnTo>
                <a:lnTo>
                  <a:pt x="416497" y="526575"/>
                </a:lnTo>
                <a:lnTo>
                  <a:pt x="422394" y="525251"/>
                </a:lnTo>
                <a:lnTo>
                  <a:pt x="424347" y="522993"/>
                </a:lnTo>
                <a:lnTo>
                  <a:pt x="425650" y="519583"/>
                </a:lnTo>
                <a:lnTo>
                  <a:pt x="428049" y="510714"/>
                </a:lnTo>
                <a:lnTo>
                  <a:pt x="432291" y="500422"/>
                </a:lnTo>
                <a:lnTo>
                  <a:pt x="433803" y="491200"/>
                </a:lnTo>
                <a:lnTo>
                  <a:pt x="434811" y="479337"/>
                </a:lnTo>
                <a:lnTo>
                  <a:pt x="435483" y="465714"/>
                </a:lnTo>
                <a:lnTo>
                  <a:pt x="438770" y="425177"/>
                </a:lnTo>
                <a:lnTo>
                  <a:pt x="442453" y="382078"/>
                </a:lnTo>
                <a:lnTo>
                  <a:pt x="444090" y="353398"/>
                </a:lnTo>
                <a:lnTo>
                  <a:pt x="444817" y="331126"/>
                </a:lnTo>
                <a:lnTo>
                  <a:pt x="445284" y="293545"/>
                </a:lnTo>
                <a:lnTo>
                  <a:pt x="442808" y="278490"/>
                </a:lnTo>
                <a:lnTo>
                  <a:pt x="439485" y="265448"/>
                </a:lnTo>
                <a:lnTo>
                  <a:pt x="438008" y="253302"/>
                </a:lnTo>
                <a:lnTo>
                  <a:pt x="434812" y="239014"/>
                </a:lnTo>
                <a:lnTo>
                  <a:pt x="431169" y="225044"/>
                </a:lnTo>
                <a:lnTo>
                  <a:pt x="429118" y="213729"/>
                </a:lnTo>
                <a:lnTo>
                  <a:pt x="428830" y="213394"/>
                </a:lnTo>
                <a:lnTo>
                  <a:pt x="428638" y="214123"/>
                </a:lnTo>
                <a:lnTo>
                  <a:pt x="428368" y="219701"/>
                </a:lnTo>
                <a:lnTo>
                  <a:pt x="429283" y="222138"/>
                </a:lnTo>
                <a:lnTo>
                  <a:pt x="432839" y="227386"/>
                </a:lnTo>
                <a:lnTo>
                  <a:pt x="435054" y="235433"/>
                </a:lnTo>
                <a:lnTo>
                  <a:pt x="435645" y="240246"/>
                </a:lnTo>
                <a:lnTo>
                  <a:pt x="441382" y="258294"/>
                </a:lnTo>
                <a:lnTo>
                  <a:pt x="452782" y="290150"/>
                </a:lnTo>
                <a:lnTo>
                  <a:pt x="465167" y="326514"/>
                </a:lnTo>
                <a:lnTo>
                  <a:pt x="470008" y="339067"/>
                </a:lnTo>
                <a:lnTo>
                  <a:pt x="483006" y="370794"/>
                </a:lnTo>
                <a:lnTo>
                  <a:pt x="489521" y="387637"/>
                </a:lnTo>
                <a:lnTo>
                  <a:pt x="501839" y="421591"/>
                </a:lnTo>
                <a:lnTo>
                  <a:pt x="507791" y="434836"/>
                </a:lnTo>
                <a:lnTo>
                  <a:pt x="513664" y="445572"/>
                </a:lnTo>
                <a:lnTo>
                  <a:pt x="524316" y="462580"/>
                </a:lnTo>
                <a:lnTo>
                  <a:pt x="532226" y="476489"/>
                </a:lnTo>
                <a:lnTo>
                  <a:pt x="543996" y="491561"/>
                </a:lnTo>
                <a:lnTo>
                  <a:pt x="557800" y="505879"/>
                </a:lnTo>
                <a:lnTo>
                  <a:pt x="570285" y="515418"/>
                </a:lnTo>
                <a:lnTo>
                  <a:pt x="579644" y="520292"/>
                </a:lnTo>
                <a:lnTo>
                  <a:pt x="583474" y="521593"/>
                </a:lnTo>
                <a:lnTo>
                  <a:pt x="590268" y="525577"/>
                </a:lnTo>
                <a:lnTo>
                  <a:pt x="593414" y="527973"/>
                </a:lnTo>
                <a:lnTo>
                  <a:pt x="597416" y="529570"/>
                </a:lnTo>
                <a:lnTo>
                  <a:pt x="606942" y="531345"/>
                </a:lnTo>
                <a:lnTo>
                  <a:pt x="611197" y="530865"/>
                </a:lnTo>
                <a:lnTo>
                  <a:pt x="614986" y="529593"/>
                </a:lnTo>
                <a:lnTo>
                  <a:pt x="621736" y="526593"/>
                </a:lnTo>
                <a:lnTo>
                  <a:pt x="627911" y="525259"/>
                </a:lnTo>
                <a:lnTo>
                  <a:pt x="630892" y="522998"/>
                </a:lnTo>
                <a:lnTo>
                  <a:pt x="636743" y="515407"/>
                </a:lnTo>
                <a:lnTo>
                  <a:pt x="639978" y="508222"/>
                </a:lnTo>
                <a:lnTo>
                  <a:pt x="651139" y="48990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55"/>
          <p:cNvSpPr/>
          <p:nvPr/>
        </p:nvSpPr>
        <p:spPr>
          <a:xfrm>
            <a:off x="1237297" y="2786062"/>
            <a:ext cx="25718" cy="8574"/>
          </a:xfrm>
          <a:custGeom>
            <a:avLst/>
            <a:gdLst/>
            <a:ahLst/>
            <a:cxnLst/>
            <a:rect l="0" t="0" r="0" b="0"/>
            <a:pathLst>
              <a:path w="25718" h="8574">
                <a:moveTo>
                  <a:pt x="25717" y="8573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956"/>
          <p:cNvSpPr/>
          <p:nvPr/>
        </p:nvSpPr>
        <p:spPr>
          <a:xfrm>
            <a:off x="1495787" y="2847261"/>
            <a:ext cx="290151" cy="367427"/>
          </a:xfrm>
          <a:custGeom>
            <a:avLst/>
            <a:gdLst/>
            <a:ahLst/>
            <a:cxnLst/>
            <a:rect l="0" t="0" r="0" b="0"/>
            <a:pathLst>
              <a:path w="290151" h="367427">
                <a:moveTo>
                  <a:pt x="204425" y="7381"/>
                </a:moveTo>
                <a:lnTo>
                  <a:pt x="186221" y="2830"/>
                </a:lnTo>
                <a:lnTo>
                  <a:pt x="179907" y="1490"/>
                </a:lnTo>
                <a:lnTo>
                  <a:pt x="174744" y="596"/>
                </a:lnTo>
                <a:lnTo>
                  <a:pt x="170351" y="0"/>
                </a:lnTo>
                <a:lnTo>
                  <a:pt x="166469" y="555"/>
                </a:lnTo>
                <a:lnTo>
                  <a:pt x="162928" y="1878"/>
                </a:lnTo>
                <a:lnTo>
                  <a:pt x="159616" y="3713"/>
                </a:lnTo>
                <a:lnTo>
                  <a:pt x="150855" y="5751"/>
                </a:lnTo>
                <a:lnTo>
                  <a:pt x="145852" y="6294"/>
                </a:lnTo>
                <a:lnTo>
                  <a:pt x="138706" y="9514"/>
                </a:lnTo>
                <a:lnTo>
                  <a:pt x="130132" y="14518"/>
                </a:lnTo>
                <a:lnTo>
                  <a:pt x="120607" y="20712"/>
                </a:lnTo>
                <a:lnTo>
                  <a:pt x="112351" y="27698"/>
                </a:lnTo>
                <a:lnTo>
                  <a:pt x="104942" y="35213"/>
                </a:lnTo>
                <a:lnTo>
                  <a:pt x="98098" y="43081"/>
                </a:lnTo>
                <a:lnTo>
                  <a:pt x="91630" y="50231"/>
                </a:lnTo>
                <a:lnTo>
                  <a:pt x="79364" y="63256"/>
                </a:lnTo>
                <a:lnTo>
                  <a:pt x="71521" y="72253"/>
                </a:lnTo>
                <a:lnTo>
                  <a:pt x="52647" y="94951"/>
                </a:lnTo>
                <a:lnTo>
                  <a:pt x="45137" y="106718"/>
                </a:lnTo>
                <a:lnTo>
                  <a:pt x="39178" y="118373"/>
                </a:lnTo>
                <a:lnTo>
                  <a:pt x="13669" y="178107"/>
                </a:lnTo>
                <a:lnTo>
                  <a:pt x="8674" y="192636"/>
                </a:lnTo>
                <a:lnTo>
                  <a:pt x="5344" y="205179"/>
                </a:lnTo>
                <a:lnTo>
                  <a:pt x="3124" y="216399"/>
                </a:lnTo>
                <a:lnTo>
                  <a:pt x="1645" y="226736"/>
                </a:lnTo>
                <a:lnTo>
                  <a:pt x="658" y="236485"/>
                </a:lnTo>
                <a:lnTo>
                  <a:pt x="0" y="245842"/>
                </a:lnTo>
                <a:lnTo>
                  <a:pt x="514" y="254938"/>
                </a:lnTo>
                <a:lnTo>
                  <a:pt x="1810" y="263859"/>
                </a:lnTo>
                <a:lnTo>
                  <a:pt x="3625" y="272664"/>
                </a:lnTo>
                <a:lnTo>
                  <a:pt x="5789" y="281391"/>
                </a:lnTo>
                <a:lnTo>
                  <a:pt x="8183" y="290067"/>
                </a:lnTo>
                <a:lnTo>
                  <a:pt x="10732" y="298708"/>
                </a:lnTo>
                <a:lnTo>
                  <a:pt x="14336" y="306374"/>
                </a:lnTo>
                <a:lnTo>
                  <a:pt x="18644" y="313390"/>
                </a:lnTo>
                <a:lnTo>
                  <a:pt x="23421" y="319972"/>
                </a:lnTo>
                <a:lnTo>
                  <a:pt x="27558" y="326265"/>
                </a:lnTo>
                <a:lnTo>
                  <a:pt x="31269" y="332365"/>
                </a:lnTo>
                <a:lnTo>
                  <a:pt x="34695" y="338337"/>
                </a:lnTo>
                <a:lnTo>
                  <a:pt x="43582" y="347513"/>
                </a:lnTo>
                <a:lnTo>
                  <a:pt x="48619" y="351293"/>
                </a:lnTo>
                <a:lnTo>
                  <a:pt x="53882" y="353813"/>
                </a:lnTo>
                <a:lnTo>
                  <a:pt x="59295" y="355493"/>
                </a:lnTo>
                <a:lnTo>
                  <a:pt x="64809" y="356613"/>
                </a:lnTo>
                <a:lnTo>
                  <a:pt x="70390" y="358313"/>
                </a:lnTo>
                <a:lnTo>
                  <a:pt x="76016" y="360398"/>
                </a:lnTo>
                <a:lnTo>
                  <a:pt x="81672" y="362741"/>
                </a:lnTo>
                <a:lnTo>
                  <a:pt x="90495" y="365344"/>
                </a:lnTo>
                <a:lnTo>
                  <a:pt x="94182" y="366038"/>
                </a:lnTo>
                <a:lnTo>
                  <a:pt x="98545" y="365548"/>
                </a:lnTo>
                <a:lnTo>
                  <a:pt x="103358" y="364269"/>
                </a:lnTo>
                <a:lnTo>
                  <a:pt x="108472" y="362464"/>
                </a:lnTo>
                <a:lnTo>
                  <a:pt x="113786" y="360308"/>
                </a:lnTo>
                <a:lnTo>
                  <a:pt x="119234" y="357918"/>
                </a:lnTo>
                <a:lnTo>
                  <a:pt x="124771" y="355372"/>
                </a:lnTo>
                <a:lnTo>
                  <a:pt x="133463" y="350004"/>
                </a:lnTo>
                <a:lnTo>
                  <a:pt x="137115" y="347239"/>
                </a:lnTo>
                <a:lnTo>
                  <a:pt x="142406" y="341585"/>
                </a:lnTo>
                <a:lnTo>
                  <a:pt x="148792" y="334007"/>
                </a:lnTo>
                <a:lnTo>
                  <a:pt x="155906" y="325144"/>
                </a:lnTo>
                <a:lnTo>
                  <a:pt x="161602" y="316378"/>
                </a:lnTo>
                <a:lnTo>
                  <a:pt x="166351" y="307677"/>
                </a:lnTo>
                <a:lnTo>
                  <a:pt x="170470" y="299018"/>
                </a:lnTo>
                <a:lnTo>
                  <a:pt x="175121" y="290388"/>
                </a:lnTo>
                <a:lnTo>
                  <a:pt x="180126" y="281777"/>
                </a:lnTo>
                <a:lnTo>
                  <a:pt x="185368" y="273180"/>
                </a:lnTo>
                <a:lnTo>
                  <a:pt x="189815" y="261732"/>
                </a:lnTo>
                <a:lnTo>
                  <a:pt x="193733" y="248386"/>
                </a:lnTo>
                <a:lnTo>
                  <a:pt x="197297" y="233774"/>
                </a:lnTo>
                <a:lnTo>
                  <a:pt x="211415" y="167699"/>
                </a:lnTo>
                <a:lnTo>
                  <a:pt x="213847" y="146645"/>
                </a:lnTo>
                <a:lnTo>
                  <a:pt x="214517" y="127846"/>
                </a:lnTo>
                <a:lnTo>
                  <a:pt x="214010" y="110551"/>
                </a:lnTo>
                <a:lnTo>
                  <a:pt x="212720" y="95211"/>
                </a:lnTo>
                <a:lnTo>
                  <a:pt x="210907" y="81174"/>
                </a:lnTo>
                <a:lnTo>
                  <a:pt x="208747" y="68007"/>
                </a:lnTo>
                <a:lnTo>
                  <a:pt x="205401" y="56371"/>
                </a:lnTo>
                <a:lnTo>
                  <a:pt x="201266" y="45756"/>
                </a:lnTo>
                <a:lnTo>
                  <a:pt x="196604" y="35822"/>
                </a:lnTo>
                <a:lnTo>
                  <a:pt x="192543" y="28247"/>
                </a:lnTo>
                <a:lnTo>
                  <a:pt x="185492" y="17290"/>
                </a:lnTo>
                <a:lnTo>
                  <a:pt x="183230" y="14939"/>
                </a:lnTo>
                <a:lnTo>
                  <a:pt x="181723" y="14325"/>
                </a:lnTo>
                <a:lnTo>
                  <a:pt x="180718" y="14868"/>
                </a:lnTo>
                <a:lnTo>
                  <a:pt x="180048" y="16182"/>
                </a:lnTo>
                <a:lnTo>
                  <a:pt x="179303" y="20182"/>
                </a:lnTo>
                <a:lnTo>
                  <a:pt x="181512" y="27676"/>
                </a:lnTo>
                <a:lnTo>
                  <a:pt x="183435" y="32341"/>
                </a:lnTo>
                <a:lnTo>
                  <a:pt x="184716" y="40213"/>
                </a:lnTo>
                <a:lnTo>
                  <a:pt x="185571" y="50224"/>
                </a:lnTo>
                <a:lnTo>
                  <a:pt x="186520" y="72142"/>
                </a:lnTo>
                <a:lnTo>
                  <a:pt x="186942" y="91409"/>
                </a:lnTo>
                <a:lnTo>
                  <a:pt x="188007" y="101500"/>
                </a:lnTo>
                <a:lnTo>
                  <a:pt x="189670" y="112037"/>
                </a:lnTo>
                <a:lnTo>
                  <a:pt x="191731" y="122872"/>
                </a:lnTo>
                <a:lnTo>
                  <a:pt x="193105" y="133905"/>
                </a:lnTo>
                <a:lnTo>
                  <a:pt x="194021" y="145070"/>
                </a:lnTo>
                <a:lnTo>
                  <a:pt x="194631" y="156324"/>
                </a:lnTo>
                <a:lnTo>
                  <a:pt x="195991" y="166684"/>
                </a:lnTo>
                <a:lnTo>
                  <a:pt x="197850" y="176448"/>
                </a:lnTo>
                <a:lnTo>
                  <a:pt x="200042" y="185815"/>
                </a:lnTo>
                <a:lnTo>
                  <a:pt x="201503" y="198727"/>
                </a:lnTo>
                <a:lnTo>
                  <a:pt x="202477" y="214002"/>
                </a:lnTo>
                <a:lnTo>
                  <a:pt x="203126" y="230854"/>
                </a:lnTo>
                <a:lnTo>
                  <a:pt x="205464" y="244945"/>
                </a:lnTo>
                <a:lnTo>
                  <a:pt x="208928" y="257197"/>
                </a:lnTo>
                <a:lnTo>
                  <a:pt x="213142" y="268223"/>
                </a:lnTo>
                <a:lnTo>
                  <a:pt x="217856" y="279383"/>
                </a:lnTo>
                <a:lnTo>
                  <a:pt x="222904" y="290633"/>
                </a:lnTo>
                <a:lnTo>
                  <a:pt x="236570" y="319590"/>
                </a:lnTo>
                <a:lnTo>
                  <a:pt x="240143" y="326963"/>
                </a:lnTo>
                <a:lnTo>
                  <a:pt x="246652" y="337695"/>
                </a:lnTo>
                <a:lnTo>
                  <a:pt x="249721" y="341890"/>
                </a:lnTo>
                <a:lnTo>
                  <a:pt x="258212" y="349092"/>
                </a:lnTo>
                <a:lnTo>
                  <a:pt x="263143" y="352346"/>
                </a:lnTo>
                <a:lnTo>
                  <a:pt x="268335" y="355467"/>
                </a:lnTo>
                <a:lnTo>
                  <a:pt x="273702" y="358501"/>
                </a:lnTo>
                <a:lnTo>
                  <a:pt x="290150" y="367426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957"/>
          <p:cNvSpPr/>
          <p:nvPr/>
        </p:nvSpPr>
        <p:spPr>
          <a:xfrm>
            <a:off x="1889329" y="2820872"/>
            <a:ext cx="280439" cy="745104"/>
          </a:xfrm>
          <a:custGeom>
            <a:avLst/>
            <a:gdLst/>
            <a:ahLst/>
            <a:cxnLst/>
            <a:rect l="0" t="0" r="0" b="0"/>
            <a:pathLst>
              <a:path w="280439" h="745104">
                <a:moveTo>
                  <a:pt x="162355" y="33770"/>
                </a:moveTo>
                <a:lnTo>
                  <a:pt x="162355" y="14457"/>
                </a:lnTo>
                <a:lnTo>
                  <a:pt x="161403" y="11370"/>
                </a:lnTo>
                <a:lnTo>
                  <a:pt x="154975" y="1234"/>
                </a:lnTo>
                <a:lnTo>
                  <a:pt x="149233" y="260"/>
                </a:lnTo>
                <a:lnTo>
                  <a:pt x="145034" y="0"/>
                </a:lnTo>
                <a:lnTo>
                  <a:pt x="141283" y="779"/>
                </a:lnTo>
                <a:lnTo>
                  <a:pt x="134575" y="4185"/>
                </a:lnTo>
                <a:lnTo>
                  <a:pt x="125879" y="11414"/>
                </a:lnTo>
                <a:lnTo>
                  <a:pt x="120893" y="16008"/>
                </a:lnTo>
                <a:lnTo>
                  <a:pt x="113758" y="23834"/>
                </a:lnTo>
                <a:lnTo>
                  <a:pt x="105192" y="33814"/>
                </a:lnTo>
                <a:lnTo>
                  <a:pt x="95672" y="45229"/>
                </a:lnTo>
                <a:lnTo>
                  <a:pt x="85515" y="58554"/>
                </a:lnTo>
                <a:lnTo>
                  <a:pt x="74933" y="73153"/>
                </a:lnTo>
                <a:lnTo>
                  <a:pt x="39677" y="123993"/>
                </a:lnTo>
                <a:lnTo>
                  <a:pt x="33897" y="134877"/>
                </a:lnTo>
                <a:lnTo>
                  <a:pt x="29092" y="145942"/>
                </a:lnTo>
                <a:lnTo>
                  <a:pt x="21212" y="168397"/>
                </a:lnTo>
                <a:lnTo>
                  <a:pt x="5421" y="220715"/>
                </a:lnTo>
                <a:lnTo>
                  <a:pt x="2119" y="238776"/>
                </a:lnTo>
                <a:lnTo>
                  <a:pt x="652" y="255377"/>
                </a:lnTo>
                <a:lnTo>
                  <a:pt x="0" y="269104"/>
                </a:lnTo>
                <a:lnTo>
                  <a:pt x="2250" y="281556"/>
                </a:lnTo>
                <a:lnTo>
                  <a:pt x="4183" y="287543"/>
                </a:lnTo>
                <a:lnTo>
                  <a:pt x="7377" y="292487"/>
                </a:lnTo>
                <a:lnTo>
                  <a:pt x="16006" y="300521"/>
                </a:lnTo>
                <a:lnTo>
                  <a:pt x="23651" y="307266"/>
                </a:lnTo>
                <a:lnTo>
                  <a:pt x="30224" y="313439"/>
                </a:lnTo>
                <a:lnTo>
                  <a:pt x="36320" y="319357"/>
                </a:lnTo>
                <a:lnTo>
                  <a:pt x="40232" y="321317"/>
                </a:lnTo>
                <a:lnTo>
                  <a:pt x="44745" y="322623"/>
                </a:lnTo>
                <a:lnTo>
                  <a:pt x="49659" y="323494"/>
                </a:lnTo>
                <a:lnTo>
                  <a:pt x="54839" y="323121"/>
                </a:lnTo>
                <a:lnTo>
                  <a:pt x="60198" y="321921"/>
                </a:lnTo>
                <a:lnTo>
                  <a:pt x="65675" y="320168"/>
                </a:lnTo>
                <a:lnTo>
                  <a:pt x="71232" y="319000"/>
                </a:lnTo>
                <a:lnTo>
                  <a:pt x="76842" y="318221"/>
                </a:lnTo>
                <a:lnTo>
                  <a:pt x="82486" y="317701"/>
                </a:lnTo>
                <a:lnTo>
                  <a:pt x="88154" y="315450"/>
                </a:lnTo>
                <a:lnTo>
                  <a:pt x="93838" y="312044"/>
                </a:lnTo>
                <a:lnTo>
                  <a:pt x="99532" y="307869"/>
                </a:lnTo>
                <a:lnTo>
                  <a:pt x="105233" y="304132"/>
                </a:lnTo>
                <a:lnTo>
                  <a:pt x="110939" y="300689"/>
                </a:lnTo>
                <a:lnTo>
                  <a:pt x="116648" y="297441"/>
                </a:lnTo>
                <a:lnTo>
                  <a:pt x="121406" y="292418"/>
                </a:lnTo>
                <a:lnTo>
                  <a:pt x="133607" y="272649"/>
                </a:lnTo>
                <a:lnTo>
                  <a:pt x="138427" y="266365"/>
                </a:lnTo>
                <a:lnTo>
                  <a:pt x="143545" y="260271"/>
                </a:lnTo>
                <a:lnTo>
                  <a:pt x="151773" y="240800"/>
                </a:lnTo>
                <a:lnTo>
                  <a:pt x="158605" y="218176"/>
                </a:lnTo>
                <a:lnTo>
                  <a:pt x="164816" y="198596"/>
                </a:lnTo>
                <a:lnTo>
                  <a:pt x="169117" y="176058"/>
                </a:lnTo>
                <a:lnTo>
                  <a:pt x="170123" y="160827"/>
                </a:lnTo>
                <a:lnTo>
                  <a:pt x="170570" y="142627"/>
                </a:lnTo>
                <a:lnTo>
                  <a:pt x="170914" y="72099"/>
                </a:lnTo>
                <a:lnTo>
                  <a:pt x="169966" y="66943"/>
                </a:lnTo>
                <a:lnTo>
                  <a:pt x="166373" y="58673"/>
                </a:lnTo>
                <a:lnTo>
                  <a:pt x="164081" y="56087"/>
                </a:lnTo>
                <a:lnTo>
                  <a:pt x="161601" y="54363"/>
                </a:lnTo>
                <a:lnTo>
                  <a:pt x="158995" y="53214"/>
                </a:lnTo>
                <a:lnTo>
                  <a:pt x="157258" y="53400"/>
                </a:lnTo>
                <a:lnTo>
                  <a:pt x="156100" y="54477"/>
                </a:lnTo>
                <a:lnTo>
                  <a:pt x="155327" y="56147"/>
                </a:lnTo>
                <a:lnTo>
                  <a:pt x="155765" y="58213"/>
                </a:lnTo>
                <a:lnTo>
                  <a:pt x="158791" y="63049"/>
                </a:lnTo>
                <a:lnTo>
                  <a:pt x="160771" y="70913"/>
                </a:lnTo>
                <a:lnTo>
                  <a:pt x="161299" y="75677"/>
                </a:lnTo>
                <a:lnTo>
                  <a:pt x="166966" y="93670"/>
                </a:lnTo>
                <a:lnTo>
                  <a:pt x="178327" y="125496"/>
                </a:lnTo>
                <a:lnTo>
                  <a:pt x="231303" y="274233"/>
                </a:lnTo>
                <a:lnTo>
                  <a:pt x="263076" y="363209"/>
                </a:lnTo>
                <a:lnTo>
                  <a:pt x="266650" y="377221"/>
                </a:lnTo>
                <a:lnTo>
                  <a:pt x="269032" y="390372"/>
                </a:lnTo>
                <a:lnTo>
                  <a:pt x="270621" y="402950"/>
                </a:lnTo>
                <a:lnTo>
                  <a:pt x="272633" y="415145"/>
                </a:lnTo>
                <a:lnTo>
                  <a:pt x="274926" y="427085"/>
                </a:lnTo>
                <a:lnTo>
                  <a:pt x="277407" y="438855"/>
                </a:lnTo>
                <a:lnTo>
                  <a:pt x="280165" y="462093"/>
                </a:lnTo>
                <a:lnTo>
                  <a:pt x="280438" y="485121"/>
                </a:lnTo>
                <a:lnTo>
                  <a:pt x="277384" y="508055"/>
                </a:lnTo>
                <a:lnTo>
                  <a:pt x="270310" y="556040"/>
                </a:lnTo>
                <a:lnTo>
                  <a:pt x="267662" y="571498"/>
                </a:lnTo>
                <a:lnTo>
                  <a:pt x="264945" y="585613"/>
                </a:lnTo>
                <a:lnTo>
                  <a:pt x="262181" y="598832"/>
                </a:lnTo>
                <a:lnTo>
                  <a:pt x="254030" y="621141"/>
                </a:lnTo>
                <a:lnTo>
                  <a:pt x="237826" y="654196"/>
                </a:lnTo>
                <a:lnTo>
                  <a:pt x="232671" y="661700"/>
                </a:lnTo>
                <a:lnTo>
                  <a:pt x="226378" y="669560"/>
                </a:lnTo>
                <a:lnTo>
                  <a:pt x="219325" y="677657"/>
                </a:lnTo>
                <a:lnTo>
                  <a:pt x="211765" y="684961"/>
                </a:lnTo>
                <a:lnTo>
                  <a:pt x="203868" y="691735"/>
                </a:lnTo>
                <a:lnTo>
                  <a:pt x="195745" y="698156"/>
                </a:lnTo>
                <a:lnTo>
                  <a:pt x="188425" y="703389"/>
                </a:lnTo>
                <a:lnTo>
                  <a:pt x="181640" y="707830"/>
                </a:lnTo>
                <a:lnTo>
                  <a:pt x="175212" y="711743"/>
                </a:lnTo>
                <a:lnTo>
                  <a:pt x="160450" y="721172"/>
                </a:lnTo>
                <a:lnTo>
                  <a:pt x="152512" y="726353"/>
                </a:lnTo>
                <a:lnTo>
                  <a:pt x="144363" y="730760"/>
                </a:lnTo>
                <a:lnTo>
                  <a:pt x="136073" y="734650"/>
                </a:lnTo>
                <a:lnTo>
                  <a:pt x="127689" y="738196"/>
                </a:lnTo>
                <a:lnTo>
                  <a:pt x="119242" y="740560"/>
                </a:lnTo>
                <a:lnTo>
                  <a:pt x="110753" y="742136"/>
                </a:lnTo>
                <a:lnTo>
                  <a:pt x="102237" y="743186"/>
                </a:lnTo>
                <a:lnTo>
                  <a:pt x="94654" y="743887"/>
                </a:lnTo>
                <a:lnTo>
                  <a:pt x="87693" y="744354"/>
                </a:lnTo>
                <a:lnTo>
                  <a:pt x="81148" y="744665"/>
                </a:lnTo>
                <a:lnTo>
                  <a:pt x="68796" y="745011"/>
                </a:lnTo>
                <a:lnTo>
                  <a:pt x="62835" y="745103"/>
                </a:lnTo>
                <a:lnTo>
                  <a:pt x="56003" y="744212"/>
                </a:lnTo>
                <a:lnTo>
                  <a:pt x="48592" y="742666"/>
                </a:lnTo>
                <a:lnTo>
                  <a:pt x="32128" y="738478"/>
                </a:lnTo>
                <a:lnTo>
                  <a:pt x="25196" y="72814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58"/>
          <p:cNvSpPr/>
          <p:nvPr/>
        </p:nvSpPr>
        <p:spPr>
          <a:xfrm>
            <a:off x="2171700" y="2829243"/>
            <a:ext cx="308610" cy="381423"/>
          </a:xfrm>
          <a:custGeom>
            <a:avLst/>
            <a:gdLst/>
            <a:ahLst/>
            <a:cxnLst/>
            <a:rect l="0" t="0" r="0" b="0"/>
            <a:pathLst>
              <a:path w="308610" h="381423">
                <a:moveTo>
                  <a:pt x="0" y="68262"/>
                </a:moveTo>
                <a:lnTo>
                  <a:pt x="9101" y="72813"/>
                </a:lnTo>
                <a:lnTo>
                  <a:pt x="12735" y="76058"/>
                </a:lnTo>
                <a:lnTo>
                  <a:pt x="23352" y="89727"/>
                </a:lnTo>
                <a:lnTo>
                  <a:pt x="32921" y="100344"/>
                </a:lnTo>
                <a:lnTo>
                  <a:pt x="37187" y="106795"/>
                </a:lnTo>
                <a:lnTo>
                  <a:pt x="40984" y="113953"/>
                </a:lnTo>
                <a:lnTo>
                  <a:pt x="44467" y="121583"/>
                </a:lnTo>
                <a:lnTo>
                  <a:pt x="58472" y="150524"/>
                </a:lnTo>
                <a:lnTo>
                  <a:pt x="74686" y="183229"/>
                </a:lnTo>
                <a:lnTo>
                  <a:pt x="82176" y="202056"/>
                </a:lnTo>
                <a:lnTo>
                  <a:pt x="100657" y="253456"/>
                </a:lnTo>
                <a:lnTo>
                  <a:pt x="144169" y="380840"/>
                </a:lnTo>
                <a:lnTo>
                  <a:pt x="143738" y="381422"/>
                </a:lnTo>
                <a:lnTo>
                  <a:pt x="142497" y="380858"/>
                </a:lnTo>
                <a:lnTo>
                  <a:pt x="140718" y="379529"/>
                </a:lnTo>
                <a:lnTo>
                  <a:pt x="136201" y="367893"/>
                </a:lnTo>
                <a:lnTo>
                  <a:pt x="131019" y="350974"/>
                </a:lnTo>
                <a:lnTo>
                  <a:pt x="125540" y="333929"/>
                </a:lnTo>
                <a:lnTo>
                  <a:pt x="121793" y="315858"/>
                </a:lnTo>
                <a:lnTo>
                  <a:pt x="112550" y="262760"/>
                </a:lnTo>
                <a:lnTo>
                  <a:pt x="109323" y="239837"/>
                </a:lnTo>
                <a:lnTo>
                  <a:pt x="107172" y="220745"/>
                </a:lnTo>
                <a:lnTo>
                  <a:pt x="105738" y="204207"/>
                </a:lnTo>
                <a:lnTo>
                  <a:pt x="105734" y="188419"/>
                </a:lnTo>
                <a:lnTo>
                  <a:pt x="106684" y="173132"/>
                </a:lnTo>
                <a:lnTo>
                  <a:pt x="108270" y="158178"/>
                </a:lnTo>
                <a:lnTo>
                  <a:pt x="110280" y="145351"/>
                </a:lnTo>
                <a:lnTo>
                  <a:pt x="112572" y="133942"/>
                </a:lnTo>
                <a:lnTo>
                  <a:pt x="115053" y="123478"/>
                </a:lnTo>
                <a:lnTo>
                  <a:pt x="117659" y="113645"/>
                </a:lnTo>
                <a:lnTo>
                  <a:pt x="123095" y="95100"/>
                </a:lnTo>
                <a:lnTo>
                  <a:pt x="126831" y="87106"/>
                </a:lnTo>
                <a:lnTo>
                  <a:pt x="131226" y="79872"/>
                </a:lnTo>
                <a:lnTo>
                  <a:pt x="136061" y="73144"/>
                </a:lnTo>
                <a:lnTo>
                  <a:pt x="143095" y="64849"/>
                </a:lnTo>
                <a:lnTo>
                  <a:pt x="151594" y="55509"/>
                </a:lnTo>
                <a:lnTo>
                  <a:pt x="161070" y="45473"/>
                </a:lnTo>
                <a:lnTo>
                  <a:pt x="170245" y="36877"/>
                </a:lnTo>
                <a:lnTo>
                  <a:pt x="179219" y="29241"/>
                </a:lnTo>
                <a:lnTo>
                  <a:pt x="188059" y="22245"/>
                </a:lnTo>
                <a:lnTo>
                  <a:pt x="195858" y="16629"/>
                </a:lnTo>
                <a:lnTo>
                  <a:pt x="202961" y="11932"/>
                </a:lnTo>
                <a:lnTo>
                  <a:pt x="209602" y="7849"/>
                </a:lnTo>
                <a:lnTo>
                  <a:pt x="216887" y="5127"/>
                </a:lnTo>
                <a:lnTo>
                  <a:pt x="224601" y="3312"/>
                </a:lnTo>
                <a:lnTo>
                  <a:pt x="232602" y="2102"/>
                </a:lnTo>
                <a:lnTo>
                  <a:pt x="240793" y="1295"/>
                </a:lnTo>
                <a:lnTo>
                  <a:pt x="249111" y="757"/>
                </a:lnTo>
                <a:lnTo>
                  <a:pt x="257514" y="399"/>
                </a:lnTo>
                <a:lnTo>
                  <a:pt x="274470" y="0"/>
                </a:lnTo>
                <a:lnTo>
                  <a:pt x="308609" y="8254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959"/>
          <p:cNvSpPr/>
          <p:nvPr/>
        </p:nvSpPr>
        <p:spPr>
          <a:xfrm>
            <a:off x="2532364" y="2838689"/>
            <a:ext cx="342281" cy="409712"/>
          </a:xfrm>
          <a:custGeom>
            <a:avLst/>
            <a:gdLst/>
            <a:ahLst/>
            <a:cxnLst/>
            <a:rect l="0" t="0" r="0" b="0"/>
            <a:pathLst>
              <a:path w="342281" h="409712">
                <a:moveTo>
                  <a:pt x="170830" y="7381"/>
                </a:moveTo>
                <a:lnTo>
                  <a:pt x="152627" y="2830"/>
                </a:lnTo>
                <a:lnTo>
                  <a:pt x="145360" y="1489"/>
                </a:lnTo>
                <a:lnTo>
                  <a:pt x="138610" y="595"/>
                </a:lnTo>
                <a:lnTo>
                  <a:pt x="132205" y="0"/>
                </a:lnTo>
                <a:lnTo>
                  <a:pt x="126983" y="555"/>
                </a:lnTo>
                <a:lnTo>
                  <a:pt x="122549" y="1878"/>
                </a:lnTo>
                <a:lnTo>
                  <a:pt x="115082" y="5887"/>
                </a:lnTo>
                <a:lnTo>
                  <a:pt x="104571" y="13500"/>
                </a:lnTo>
                <a:lnTo>
                  <a:pt x="95027" y="18990"/>
                </a:lnTo>
                <a:lnTo>
                  <a:pt x="84435" y="27145"/>
                </a:lnTo>
                <a:lnTo>
                  <a:pt x="78943" y="31987"/>
                </a:lnTo>
                <a:lnTo>
                  <a:pt x="73377" y="38072"/>
                </a:lnTo>
                <a:lnTo>
                  <a:pt x="67762" y="44987"/>
                </a:lnTo>
                <a:lnTo>
                  <a:pt x="62113" y="52454"/>
                </a:lnTo>
                <a:lnTo>
                  <a:pt x="50757" y="68371"/>
                </a:lnTo>
                <a:lnTo>
                  <a:pt x="45061" y="76616"/>
                </a:lnTo>
                <a:lnTo>
                  <a:pt x="40312" y="84970"/>
                </a:lnTo>
                <a:lnTo>
                  <a:pt x="36193" y="93397"/>
                </a:lnTo>
                <a:lnTo>
                  <a:pt x="32495" y="101872"/>
                </a:lnTo>
                <a:lnTo>
                  <a:pt x="23305" y="121449"/>
                </a:lnTo>
                <a:lnTo>
                  <a:pt x="18188" y="132004"/>
                </a:lnTo>
                <a:lnTo>
                  <a:pt x="13824" y="143803"/>
                </a:lnTo>
                <a:lnTo>
                  <a:pt x="9962" y="156431"/>
                </a:lnTo>
                <a:lnTo>
                  <a:pt x="6435" y="169613"/>
                </a:lnTo>
                <a:lnTo>
                  <a:pt x="4083" y="182210"/>
                </a:lnTo>
                <a:lnTo>
                  <a:pt x="2516" y="194419"/>
                </a:lnTo>
                <a:lnTo>
                  <a:pt x="1470" y="206368"/>
                </a:lnTo>
                <a:lnTo>
                  <a:pt x="774" y="219096"/>
                </a:lnTo>
                <a:lnTo>
                  <a:pt x="0" y="245939"/>
                </a:lnTo>
                <a:lnTo>
                  <a:pt x="746" y="263574"/>
                </a:lnTo>
                <a:lnTo>
                  <a:pt x="2196" y="283904"/>
                </a:lnTo>
                <a:lnTo>
                  <a:pt x="4115" y="306029"/>
                </a:lnTo>
                <a:lnTo>
                  <a:pt x="6347" y="323637"/>
                </a:lnTo>
                <a:lnTo>
                  <a:pt x="8787" y="338233"/>
                </a:lnTo>
                <a:lnTo>
                  <a:pt x="11366" y="350822"/>
                </a:lnTo>
                <a:lnTo>
                  <a:pt x="14039" y="361119"/>
                </a:lnTo>
                <a:lnTo>
                  <a:pt x="16773" y="369889"/>
                </a:lnTo>
                <a:lnTo>
                  <a:pt x="19548" y="377640"/>
                </a:lnTo>
                <a:lnTo>
                  <a:pt x="25171" y="388793"/>
                </a:lnTo>
                <a:lnTo>
                  <a:pt x="33692" y="400427"/>
                </a:lnTo>
                <a:lnTo>
                  <a:pt x="36542" y="403714"/>
                </a:lnTo>
                <a:lnTo>
                  <a:pt x="40348" y="405905"/>
                </a:lnTo>
                <a:lnTo>
                  <a:pt x="49655" y="408340"/>
                </a:lnTo>
                <a:lnTo>
                  <a:pt x="57602" y="409422"/>
                </a:lnTo>
                <a:lnTo>
                  <a:pt x="61055" y="409711"/>
                </a:lnTo>
                <a:lnTo>
                  <a:pt x="69971" y="407492"/>
                </a:lnTo>
                <a:lnTo>
                  <a:pt x="75016" y="405566"/>
                </a:lnTo>
                <a:lnTo>
                  <a:pt x="79332" y="402378"/>
                </a:lnTo>
                <a:lnTo>
                  <a:pt x="86667" y="393755"/>
                </a:lnTo>
                <a:lnTo>
                  <a:pt x="95642" y="383573"/>
                </a:lnTo>
                <a:lnTo>
                  <a:pt x="105029" y="372697"/>
                </a:lnTo>
                <a:lnTo>
                  <a:pt x="112375" y="361513"/>
                </a:lnTo>
                <a:lnTo>
                  <a:pt x="115668" y="354912"/>
                </a:lnTo>
                <a:lnTo>
                  <a:pt x="118816" y="347653"/>
                </a:lnTo>
                <a:lnTo>
                  <a:pt x="121866" y="339956"/>
                </a:lnTo>
                <a:lnTo>
                  <a:pt x="124853" y="331015"/>
                </a:lnTo>
                <a:lnTo>
                  <a:pt x="127796" y="321245"/>
                </a:lnTo>
                <a:lnTo>
                  <a:pt x="130711" y="310921"/>
                </a:lnTo>
                <a:lnTo>
                  <a:pt x="134559" y="300228"/>
                </a:lnTo>
                <a:lnTo>
                  <a:pt x="139030" y="289290"/>
                </a:lnTo>
                <a:lnTo>
                  <a:pt x="143915" y="278188"/>
                </a:lnTo>
                <a:lnTo>
                  <a:pt x="148124" y="266976"/>
                </a:lnTo>
                <a:lnTo>
                  <a:pt x="151883" y="255692"/>
                </a:lnTo>
                <a:lnTo>
                  <a:pt x="155341" y="244359"/>
                </a:lnTo>
                <a:lnTo>
                  <a:pt x="158599" y="232041"/>
                </a:lnTo>
                <a:lnTo>
                  <a:pt x="178133" y="150372"/>
                </a:lnTo>
                <a:lnTo>
                  <a:pt x="182367" y="129378"/>
                </a:lnTo>
                <a:lnTo>
                  <a:pt x="186141" y="107762"/>
                </a:lnTo>
                <a:lnTo>
                  <a:pt x="191923" y="70092"/>
                </a:lnTo>
                <a:lnTo>
                  <a:pt x="193465" y="58713"/>
                </a:lnTo>
                <a:lnTo>
                  <a:pt x="194492" y="50175"/>
                </a:lnTo>
                <a:lnTo>
                  <a:pt x="194225" y="43530"/>
                </a:lnTo>
                <a:lnTo>
                  <a:pt x="193094" y="38148"/>
                </a:lnTo>
                <a:lnTo>
                  <a:pt x="190251" y="31532"/>
                </a:lnTo>
                <a:lnTo>
                  <a:pt x="189492" y="31102"/>
                </a:lnTo>
                <a:lnTo>
                  <a:pt x="188987" y="31767"/>
                </a:lnTo>
                <a:lnTo>
                  <a:pt x="188425" y="35047"/>
                </a:lnTo>
                <a:lnTo>
                  <a:pt x="188064" y="44913"/>
                </a:lnTo>
                <a:lnTo>
                  <a:pt x="188002" y="57765"/>
                </a:lnTo>
                <a:lnTo>
                  <a:pt x="188946" y="63830"/>
                </a:lnTo>
                <a:lnTo>
                  <a:pt x="190527" y="70731"/>
                </a:lnTo>
                <a:lnTo>
                  <a:pt x="192534" y="78189"/>
                </a:lnTo>
                <a:lnTo>
                  <a:pt x="218113" y="166050"/>
                </a:lnTo>
                <a:lnTo>
                  <a:pt x="228070" y="196980"/>
                </a:lnTo>
                <a:lnTo>
                  <a:pt x="237565" y="224268"/>
                </a:lnTo>
                <a:lnTo>
                  <a:pt x="246752" y="249127"/>
                </a:lnTo>
                <a:lnTo>
                  <a:pt x="254783" y="267605"/>
                </a:lnTo>
                <a:lnTo>
                  <a:pt x="262041" y="281829"/>
                </a:lnTo>
                <a:lnTo>
                  <a:pt x="274234" y="302712"/>
                </a:lnTo>
                <a:lnTo>
                  <a:pt x="282827" y="318344"/>
                </a:lnTo>
                <a:lnTo>
                  <a:pt x="287405" y="325180"/>
                </a:lnTo>
                <a:lnTo>
                  <a:pt x="297571" y="337855"/>
                </a:lnTo>
                <a:lnTo>
                  <a:pt x="302949" y="342949"/>
                </a:lnTo>
                <a:lnTo>
                  <a:pt x="308440" y="347298"/>
                </a:lnTo>
                <a:lnTo>
                  <a:pt x="318668" y="354670"/>
                </a:lnTo>
                <a:lnTo>
                  <a:pt x="326388" y="361122"/>
                </a:lnTo>
                <a:lnTo>
                  <a:pt x="332995" y="364624"/>
                </a:lnTo>
                <a:lnTo>
                  <a:pt x="342280" y="36742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960"/>
          <p:cNvSpPr/>
          <p:nvPr/>
        </p:nvSpPr>
        <p:spPr>
          <a:xfrm>
            <a:off x="2935005" y="2881129"/>
            <a:ext cx="505425" cy="342132"/>
          </a:xfrm>
          <a:custGeom>
            <a:avLst/>
            <a:gdLst/>
            <a:ahLst/>
            <a:cxnLst/>
            <a:rect l="0" t="0" r="0" b="0"/>
            <a:pathLst>
              <a:path w="505425" h="342132">
                <a:moveTo>
                  <a:pt x="8220" y="33521"/>
                </a:moveTo>
                <a:lnTo>
                  <a:pt x="3669" y="51724"/>
                </a:lnTo>
                <a:lnTo>
                  <a:pt x="2328" y="58991"/>
                </a:lnTo>
                <a:lnTo>
                  <a:pt x="1434" y="65741"/>
                </a:lnTo>
                <a:lnTo>
                  <a:pt x="839" y="72146"/>
                </a:lnTo>
                <a:lnTo>
                  <a:pt x="441" y="79273"/>
                </a:lnTo>
                <a:lnTo>
                  <a:pt x="0" y="94812"/>
                </a:lnTo>
                <a:lnTo>
                  <a:pt x="835" y="102957"/>
                </a:lnTo>
                <a:lnTo>
                  <a:pt x="2344" y="111244"/>
                </a:lnTo>
                <a:lnTo>
                  <a:pt x="17029" y="171483"/>
                </a:lnTo>
                <a:lnTo>
                  <a:pt x="23565" y="198660"/>
                </a:lnTo>
                <a:lnTo>
                  <a:pt x="44189" y="287642"/>
                </a:lnTo>
                <a:lnTo>
                  <a:pt x="47439" y="298185"/>
                </a:lnTo>
                <a:lnTo>
                  <a:pt x="50558" y="306166"/>
                </a:lnTo>
                <a:lnTo>
                  <a:pt x="57858" y="321268"/>
                </a:lnTo>
                <a:lnTo>
                  <a:pt x="58457" y="321555"/>
                </a:lnTo>
                <a:lnTo>
                  <a:pt x="58856" y="320793"/>
                </a:lnTo>
                <a:lnTo>
                  <a:pt x="59418" y="315171"/>
                </a:lnTo>
                <a:lnTo>
                  <a:pt x="59584" y="304932"/>
                </a:lnTo>
                <a:lnTo>
                  <a:pt x="59608" y="300187"/>
                </a:lnTo>
                <a:lnTo>
                  <a:pt x="58671" y="294166"/>
                </a:lnTo>
                <a:lnTo>
                  <a:pt x="57094" y="287294"/>
                </a:lnTo>
                <a:lnTo>
                  <a:pt x="55090" y="279855"/>
                </a:lnTo>
                <a:lnTo>
                  <a:pt x="53754" y="271086"/>
                </a:lnTo>
                <a:lnTo>
                  <a:pt x="52863" y="261430"/>
                </a:lnTo>
                <a:lnTo>
                  <a:pt x="52269" y="251183"/>
                </a:lnTo>
                <a:lnTo>
                  <a:pt x="49070" y="216937"/>
                </a:lnTo>
                <a:lnTo>
                  <a:pt x="46883" y="195803"/>
                </a:lnTo>
                <a:lnTo>
                  <a:pt x="46378" y="177904"/>
                </a:lnTo>
                <a:lnTo>
                  <a:pt x="46993" y="162161"/>
                </a:lnTo>
                <a:lnTo>
                  <a:pt x="48356" y="147856"/>
                </a:lnTo>
                <a:lnTo>
                  <a:pt x="52122" y="131652"/>
                </a:lnTo>
                <a:lnTo>
                  <a:pt x="57491" y="114181"/>
                </a:lnTo>
                <a:lnTo>
                  <a:pt x="63927" y="95867"/>
                </a:lnTo>
                <a:lnTo>
                  <a:pt x="71075" y="79847"/>
                </a:lnTo>
                <a:lnTo>
                  <a:pt x="78698" y="65358"/>
                </a:lnTo>
                <a:lnTo>
                  <a:pt x="92883" y="41003"/>
                </a:lnTo>
                <a:lnTo>
                  <a:pt x="102363" y="23828"/>
                </a:lnTo>
                <a:lnTo>
                  <a:pt x="107177" y="17534"/>
                </a:lnTo>
                <a:lnTo>
                  <a:pt x="117605" y="8001"/>
                </a:lnTo>
                <a:lnTo>
                  <a:pt x="126050" y="3128"/>
                </a:lnTo>
                <a:lnTo>
                  <a:pt x="132979" y="963"/>
                </a:lnTo>
                <a:lnTo>
                  <a:pt x="139233" y="0"/>
                </a:lnTo>
                <a:lnTo>
                  <a:pt x="147728" y="2113"/>
                </a:lnTo>
                <a:lnTo>
                  <a:pt x="156901" y="6227"/>
                </a:lnTo>
                <a:lnTo>
                  <a:pt x="168372" y="14850"/>
                </a:lnTo>
                <a:lnTo>
                  <a:pt x="178141" y="23953"/>
                </a:lnTo>
                <a:lnTo>
                  <a:pt x="182461" y="30000"/>
                </a:lnTo>
                <a:lnTo>
                  <a:pt x="186293" y="36888"/>
                </a:lnTo>
                <a:lnTo>
                  <a:pt x="194043" y="53115"/>
                </a:lnTo>
                <a:lnTo>
                  <a:pt x="203838" y="73027"/>
                </a:lnTo>
                <a:lnTo>
                  <a:pt x="209117" y="87480"/>
                </a:lnTo>
                <a:lnTo>
                  <a:pt x="214541" y="104736"/>
                </a:lnTo>
                <a:lnTo>
                  <a:pt x="225648" y="144229"/>
                </a:lnTo>
                <a:lnTo>
                  <a:pt x="236934" y="187182"/>
                </a:lnTo>
                <a:lnTo>
                  <a:pt x="242611" y="213114"/>
                </a:lnTo>
                <a:lnTo>
                  <a:pt x="253999" y="272407"/>
                </a:lnTo>
                <a:lnTo>
                  <a:pt x="260330" y="308920"/>
                </a:lnTo>
                <a:lnTo>
                  <a:pt x="262018" y="319990"/>
                </a:lnTo>
                <a:lnTo>
                  <a:pt x="263894" y="329750"/>
                </a:lnTo>
                <a:lnTo>
                  <a:pt x="264394" y="331020"/>
                </a:lnTo>
                <a:lnTo>
                  <a:pt x="264727" y="330913"/>
                </a:lnTo>
                <a:lnTo>
                  <a:pt x="265098" y="328255"/>
                </a:lnTo>
                <a:lnTo>
                  <a:pt x="265263" y="321359"/>
                </a:lnTo>
                <a:lnTo>
                  <a:pt x="265307" y="316853"/>
                </a:lnTo>
                <a:lnTo>
                  <a:pt x="264384" y="310991"/>
                </a:lnTo>
                <a:lnTo>
                  <a:pt x="262815" y="304226"/>
                </a:lnTo>
                <a:lnTo>
                  <a:pt x="260818" y="296858"/>
                </a:lnTo>
                <a:lnTo>
                  <a:pt x="256058" y="281052"/>
                </a:lnTo>
                <a:lnTo>
                  <a:pt x="253455" y="272837"/>
                </a:lnTo>
                <a:lnTo>
                  <a:pt x="251720" y="262597"/>
                </a:lnTo>
                <a:lnTo>
                  <a:pt x="250563" y="251008"/>
                </a:lnTo>
                <a:lnTo>
                  <a:pt x="249792" y="238520"/>
                </a:lnTo>
                <a:lnTo>
                  <a:pt x="248935" y="214484"/>
                </a:lnTo>
                <a:lnTo>
                  <a:pt x="248385" y="168009"/>
                </a:lnTo>
                <a:lnTo>
                  <a:pt x="250245" y="157469"/>
                </a:lnTo>
                <a:lnTo>
                  <a:pt x="253390" y="147586"/>
                </a:lnTo>
                <a:lnTo>
                  <a:pt x="257391" y="138139"/>
                </a:lnTo>
                <a:lnTo>
                  <a:pt x="261011" y="128984"/>
                </a:lnTo>
                <a:lnTo>
                  <a:pt x="267574" y="111191"/>
                </a:lnTo>
                <a:lnTo>
                  <a:pt x="271610" y="102446"/>
                </a:lnTo>
                <a:lnTo>
                  <a:pt x="276205" y="93758"/>
                </a:lnTo>
                <a:lnTo>
                  <a:pt x="281174" y="85109"/>
                </a:lnTo>
                <a:lnTo>
                  <a:pt x="286392" y="77438"/>
                </a:lnTo>
                <a:lnTo>
                  <a:pt x="291775" y="70419"/>
                </a:lnTo>
                <a:lnTo>
                  <a:pt x="297269" y="63834"/>
                </a:lnTo>
                <a:lnTo>
                  <a:pt x="305913" y="53978"/>
                </a:lnTo>
                <a:lnTo>
                  <a:pt x="313883" y="46423"/>
                </a:lnTo>
                <a:lnTo>
                  <a:pt x="323775" y="39890"/>
                </a:lnTo>
                <a:lnTo>
                  <a:pt x="331981" y="36352"/>
                </a:lnTo>
                <a:lnTo>
                  <a:pt x="339756" y="34779"/>
                </a:lnTo>
                <a:lnTo>
                  <a:pt x="353891" y="33893"/>
                </a:lnTo>
                <a:lnTo>
                  <a:pt x="361241" y="33686"/>
                </a:lnTo>
                <a:lnTo>
                  <a:pt x="370223" y="36134"/>
                </a:lnTo>
                <a:lnTo>
                  <a:pt x="375285" y="38120"/>
                </a:lnTo>
                <a:lnTo>
                  <a:pt x="385990" y="45408"/>
                </a:lnTo>
                <a:lnTo>
                  <a:pt x="397097" y="54996"/>
                </a:lnTo>
                <a:lnTo>
                  <a:pt x="408384" y="65608"/>
                </a:lnTo>
                <a:lnTo>
                  <a:pt x="415013" y="75867"/>
                </a:lnTo>
                <a:lnTo>
                  <a:pt x="422290" y="89374"/>
                </a:lnTo>
                <a:lnTo>
                  <a:pt x="429999" y="105046"/>
                </a:lnTo>
                <a:lnTo>
                  <a:pt x="446185" y="140240"/>
                </a:lnTo>
                <a:lnTo>
                  <a:pt x="454502" y="158959"/>
                </a:lnTo>
                <a:lnTo>
                  <a:pt x="460046" y="175249"/>
                </a:lnTo>
                <a:lnTo>
                  <a:pt x="463742" y="189919"/>
                </a:lnTo>
                <a:lnTo>
                  <a:pt x="466206" y="203508"/>
                </a:lnTo>
                <a:lnTo>
                  <a:pt x="468801" y="215426"/>
                </a:lnTo>
                <a:lnTo>
                  <a:pt x="471484" y="226228"/>
                </a:lnTo>
                <a:lnTo>
                  <a:pt x="474225" y="236287"/>
                </a:lnTo>
                <a:lnTo>
                  <a:pt x="476053" y="245851"/>
                </a:lnTo>
                <a:lnTo>
                  <a:pt x="477271" y="255084"/>
                </a:lnTo>
                <a:lnTo>
                  <a:pt x="478083" y="264097"/>
                </a:lnTo>
                <a:lnTo>
                  <a:pt x="478624" y="275821"/>
                </a:lnTo>
                <a:lnTo>
                  <a:pt x="479493" y="323000"/>
                </a:lnTo>
                <a:lnTo>
                  <a:pt x="479564" y="329377"/>
                </a:lnTo>
                <a:lnTo>
                  <a:pt x="480565" y="333628"/>
                </a:lnTo>
                <a:lnTo>
                  <a:pt x="482184" y="336462"/>
                </a:lnTo>
                <a:lnTo>
                  <a:pt x="484216" y="338352"/>
                </a:lnTo>
                <a:lnTo>
                  <a:pt x="486523" y="339611"/>
                </a:lnTo>
                <a:lnTo>
                  <a:pt x="489013" y="340451"/>
                </a:lnTo>
                <a:lnTo>
                  <a:pt x="505424" y="342131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961"/>
          <p:cNvSpPr/>
          <p:nvPr/>
        </p:nvSpPr>
        <p:spPr>
          <a:xfrm>
            <a:off x="816574" y="3747108"/>
            <a:ext cx="600746" cy="409408"/>
          </a:xfrm>
          <a:custGeom>
            <a:avLst/>
            <a:gdLst/>
            <a:ahLst/>
            <a:cxnLst/>
            <a:rect l="0" t="0" r="0" b="0"/>
            <a:pathLst>
              <a:path w="600746" h="409408">
                <a:moveTo>
                  <a:pt x="17815" y="239104"/>
                </a:moveTo>
                <a:lnTo>
                  <a:pt x="1094" y="244996"/>
                </a:lnTo>
                <a:lnTo>
                  <a:pt x="0" y="245889"/>
                </a:lnTo>
                <a:lnTo>
                  <a:pt x="224" y="246485"/>
                </a:lnTo>
                <a:lnTo>
                  <a:pt x="373" y="245930"/>
                </a:lnTo>
                <a:lnTo>
                  <a:pt x="538" y="242773"/>
                </a:lnTo>
                <a:lnTo>
                  <a:pt x="1535" y="240597"/>
                </a:lnTo>
                <a:lnTo>
                  <a:pt x="7488" y="232985"/>
                </a:lnTo>
                <a:lnTo>
                  <a:pt x="15285" y="223744"/>
                </a:lnTo>
                <a:lnTo>
                  <a:pt x="20818" y="214498"/>
                </a:lnTo>
                <a:lnTo>
                  <a:pt x="23627" y="208412"/>
                </a:lnTo>
                <a:lnTo>
                  <a:pt x="26453" y="201498"/>
                </a:lnTo>
                <a:lnTo>
                  <a:pt x="29288" y="194031"/>
                </a:lnTo>
                <a:lnTo>
                  <a:pt x="36894" y="180480"/>
                </a:lnTo>
                <a:lnTo>
                  <a:pt x="47680" y="162874"/>
                </a:lnTo>
                <a:lnTo>
                  <a:pt x="87850" y="100327"/>
                </a:lnTo>
                <a:lnTo>
                  <a:pt x="95937" y="88484"/>
                </a:lnTo>
                <a:lnTo>
                  <a:pt x="112544" y="65164"/>
                </a:lnTo>
                <a:lnTo>
                  <a:pt x="120020" y="55517"/>
                </a:lnTo>
                <a:lnTo>
                  <a:pt x="126909" y="47180"/>
                </a:lnTo>
                <a:lnTo>
                  <a:pt x="133407" y="39717"/>
                </a:lnTo>
                <a:lnTo>
                  <a:pt x="145707" y="28885"/>
                </a:lnTo>
                <a:lnTo>
                  <a:pt x="158476" y="19944"/>
                </a:lnTo>
                <a:lnTo>
                  <a:pt x="173676" y="9620"/>
                </a:lnTo>
                <a:lnTo>
                  <a:pt x="184877" y="3761"/>
                </a:lnTo>
                <a:lnTo>
                  <a:pt x="193983" y="1157"/>
                </a:lnTo>
                <a:lnTo>
                  <a:pt x="204379" y="0"/>
                </a:lnTo>
                <a:lnTo>
                  <a:pt x="208866" y="644"/>
                </a:lnTo>
                <a:lnTo>
                  <a:pt x="216392" y="3899"/>
                </a:lnTo>
                <a:lnTo>
                  <a:pt x="230535" y="15638"/>
                </a:lnTo>
                <a:lnTo>
                  <a:pt x="233923" y="20594"/>
                </a:lnTo>
                <a:lnTo>
                  <a:pt x="237688" y="31181"/>
                </a:lnTo>
                <a:lnTo>
                  <a:pt x="248910" y="75156"/>
                </a:lnTo>
                <a:lnTo>
                  <a:pt x="251888" y="95516"/>
                </a:lnTo>
                <a:lnTo>
                  <a:pt x="253874" y="117661"/>
                </a:lnTo>
                <a:lnTo>
                  <a:pt x="256080" y="160364"/>
                </a:lnTo>
                <a:lnTo>
                  <a:pt x="257061" y="192044"/>
                </a:lnTo>
                <a:lnTo>
                  <a:pt x="257613" y="231299"/>
                </a:lnTo>
                <a:lnTo>
                  <a:pt x="258643" y="243425"/>
                </a:lnTo>
                <a:lnTo>
                  <a:pt x="260282" y="255320"/>
                </a:lnTo>
                <a:lnTo>
                  <a:pt x="262327" y="267060"/>
                </a:lnTo>
                <a:lnTo>
                  <a:pt x="263691" y="278696"/>
                </a:lnTo>
                <a:lnTo>
                  <a:pt x="264600" y="290264"/>
                </a:lnTo>
                <a:lnTo>
                  <a:pt x="265206" y="301785"/>
                </a:lnTo>
                <a:lnTo>
                  <a:pt x="266562" y="311372"/>
                </a:lnTo>
                <a:lnTo>
                  <a:pt x="268419" y="319667"/>
                </a:lnTo>
                <a:lnTo>
                  <a:pt x="270610" y="327103"/>
                </a:lnTo>
                <a:lnTo>
                  <a:pt x="272070" y="334918"/>
                </a:lnTo>
                <a:lnTo>
                  <a:pt x="273043" y="342985"/>
                </a:lnTo>
                <a:lnTo>
                  <a:pt x="273692" y="351220"/>
                </a:lnTo>
                <a:lnTo>
                  <a:pt x="275078" y="359568"/>
                </a:lnTo>
                <a:lnTo>
                  <a:pt x="276954" y="367991"/>
                </a:lnTo>
                <a:lnTo>
                  <a:pt x="279157" y="376464"/>
                </a:lnTo>
                <a:lnTo>
                  <a:pt x="282531" y="384017"/>
                </a:lnTo>
                <a:lnTo>
                  <a:pt x="286685" y="390958"/>
                </a:lnTo>
                <a:lnTo>
                  <a:pt x="299887" y="409407"/>
                </a:lnTo>
                <a:lnTo>
                  <a:pt x="300465" y="401112"/>
                </a:lnTo>
                <a:lnTo>
                  <a:pt x="300636" y="391140"/>
                </a:lnTo>
                <a:lnTo>
                  <a:pt x="298136" y="380019"/>
                </a:lnTo>
                <a:lnTo>
                  <a:pt x="296136" y="373052"/>
                </a:lnTo>
                <a:lnTo>
                  <a:pt x="294802" y="364598"/>
                </a:lnTo>
                <a:lnTo>
                  <a:pt x="293913" y="355152"/>
                </a:lnTo>
                <a:lnTo>
                  <a:pt x="293321" y="345044"/>
                </a:lnTo>
                <a:lnTo>
                  <a:pt x="293878" y="326876"/>
                </a:lnTo>
                <a:lnTo>
                  <a:pt x="297037" y="276209"/>
                </a:lnTo>
                <a:lnTo>
                  <a:pt x="299213" y="254315"/>
                </a:lnTo>
                <a:lnTo>
                  <a:pt x="301617" y="235910"/>
                </a:lnTo>
                <a:lnTo>
                  <a:pt x="304171" y="219830"/>
                </a:lnTo>
                <a:lnTo>
                  <a:pt x="307779" y="201490"/>
                </a:lnTo>
                <a:lnTo>
                  <a:pt x="316868" y="160792"/>
                </a:lnTo>
                <a:lnTo>
                  <a:pt x="321959" y="144033"/>
                </a:lnTo>
                <a:lnTo>
                  <a:pt x="327258" y="130004"/>
                </a:lnTo>
                <a:lnTo>
                  <a:pt x="332695" y="117793"/>
                </a:lnTo>
                <a:lnTo>
                  <a:pt x="338225" y="106795"/>
                </a:lnTo>
                <a:lnTo>
                  <a:pt x="343817" y="96606"/>
                </a:lnTo>
                <a:lnTo>
                  <a:pt x="349450" y="86955"/>
                </a:lnTo>
                <a:lnTo>
                  <a:pt x="360789" y="68612"/>
                </a:lnTo>
                <a:lnTo>
                  <a:pt x="366479" y="59720"/>
                </a:lnTo>
                <a:lnTo>
                  <a:pt x="373130" y="52840"/>
                </a:lnTo>
                <a:lnTo>
                  <a:pt x="388141" y="42655"/>
                </a:lnTo>
                <a:lnTo>
                  <a:pt x="401797" y="34953"/>
                </a:lnTo>
                <a:lnTo>
                  <a:pt x="414216" y="29308"/>
                </a:lnTo>
                <a:lnTo>
                  <a:pt x="431918" y="26130"/>
                </a:lnTo>
                <a:lnTo>
                  <a:pt x="443479" y="25386"/>
                </a:lnTo>
                <a:lnTo>
                  <a:pt x="454967" y="27596"/>
                </a:lnTo>
                <a:lnTo>
                  <a:pt x="472144" y="34195"/>
                </a:lnTo>
                <a:lnTo>
                  <a:pt x="477864" y="36776"/>
                </a:lnTo>
                <a:lnTo>
                  <a:pt x="482629" y="41353"/>
                </a:lnTo>
                <a:lnTo>
                  <a:pt x="490465" y="54060"/>
                </a:lnTo>
                <a:lnTo>
                  <a:pt x="494840" y="61449"/>
                </a:lnTo>
                <a:lnTo>
                  <a:pt x="504781" y="77279"/>
                </a:lnTo>
                <a:lnTo>
                  <a:pt x="509147" y="86453"/>
                </a:lnTo>
                <a:lnTo>
                  <a:pt x="513010" y="96379"/>
                </a:lnTo>
                <a:lnTo>
                  <a:pt x="516538" y="106807"/>
                </a:lnTo>
                <a:lnTo>
                  <a:pt x="519842" y="117568"/>
                </a:lnTo>
                <a:lnTo>
                  <a:pt x="526053" y="139686"/>
                </a:lnTo>
                <a:lnTo>
                  <a:pt x="529043" y="155680"/>
                </a:lnTo>
                <a:lnTo>
                  <a:pt x="531989" y="174916"/>
                </a:lnTo>
                <a:lnTo>
                  <a:pt x="534905" y="196312"/>
                </a:lnTo>
                <a:lnTo>
                  <a:pt x="540686" y="248025"/>
                </a:lnTo>
                <a:lnTo>
                  <a:pt x="545477" y="297362"/>
                </a:lnTo>
                <a:lnTo>
                  <a:pt x="547607" y="325639"/>
                </a:lnTo>
                <a:lnTo>
                  <a:pt x="549127" y="335847"/>
                </a:lnTo>
                <a:lnTo>
                  <a:pt x="551093" y="344557"/>
                </a:lnTo>
                <a:lnTo>
                  <a:pt x="553357" y="352268"/>
                </a:lnTo>
                <a:lnTo>
                  <a:pt x="558411" y="363377"/>
                </a:lnTo>
                <a:lnTo>
                  <a:pt x="561093" y="367673"/>
                </a:lnTo>
                <a:lnTo>
                  <a:pt x="569152" y="374986"/>
                </a:lnTo>
                <a:lnTo>
                  <a:pt x="578131" y="380459"/>
                </a:lnTo>
                <a:lnTo>
                  <a:pt x="581859" y="381918"/>
                </a:lnTo>
                <a:lnTo>
                  <a:pt x="600745" y="384837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962"/>
          <p:cNvSpPr/>
          <p:nvPr/>
        </p:nvSpPr>
        <p:spPr>
          <a:xfrm>
            <a:off x="1532471" y="3720465"/>
            <a:ext cx="199982" cy="385211"/>
          </a:xfrm>
          <a:custGeom>
            <a:avLst/>
            <a:gdLst/>
            <a:ahLst/>
            <a:cxnLst/>
            <a:rect l="0" t="0" r="0" b="0"/>
            <a:pathLst>
              <a:path w="199982" h="385211">
                <a:moveTo>
                  <a:pt x="22008" y="51435"/>
                </a:moveTo>
                <a:lnTo>
                  <a:pt x="22008" y="60536"/>
                </a:lnTo>
                <a:lnTo>
                  <a:pt x="21056" y="66075"/>
                </a:lnTo>
                <a:lnTo>
                  <a:pt x="19468" y="72625"/>
                </a:lnTo>
                <a:lnTo>
                  <a:pt x="17458" y="79849"/>
                </a:lnTo>
                <a:lnTo>
                  <a:pt x="16117" y="86570"/>
                </a:lnTo>
                <a:lnTo>
                  <a:pt x="15223" y="92956"/>
                </a:lnTo>
                <a:lnTo>
                  <a:pt x="14628" y="99118"/>
                </a:lnTo>
                <a:lnTo>
                  <a:pt x="13278" y="106083"/>
                </a:lnTo>
                <a:lnTo>
                  <a:pt x="11425" y="113585"/>
                </a:lnTo>
                <a:lnTo>
                  <a:pt x="9238" y="121443"/>
                </a:lnTo>
                <a:lnTo>
                  <a:pt x="7780" y="130492"/>
                </a:lnTo>
                <a:lnTo>
                  <a:pt x="6808" y="140335"/>
                </a:lnTo>
                <a:lnTo>
                  <a:pt x="6160" y="150706"/>
                </a:lnTo>
                <a:lnTo>
                  <a:pt x="5439" y="169851"/>
                </a:lnTo>
                <a:lnTo>
                  <a:pt x="5247" y="178956"/>
                </a:lnTo>
                <a:lnTo>
                  <a:pt x="4167" y="188836"/>
                </a:lnTo>
                <a:lnTo>
                  <a:pt x="2494" y="199233"/>
                </a:lnTo>
                <a:lnTo>
                  <a:pt x="426" y="209975"/>
                </a:lnTo>
                <a:lnTo>
                  <a:pt x="0" y="219993"/>
                </a:lnTo>
                <a:lnTo>
                  <a:pt x="669" y="229529"/>
                </a:lnTo>
                <a:lnTo>
                  <a:pt x="8586" y="279019"/>
                </a:lnTo>
                <a:lnTo>
                  <a:pt x="11155" y="291740"/>
                </a:lnTo>
                <a:lnTo>
                  <a:pt x="13820" y="303078"/>
                </a:lnTo>
                <a:lnTo>
                  <a:pt x="16550" y="313494"/>
                </a:lnTo>
                <a:lnTo>
                  <a:pt x="19322" y="322344"/>
                </a:lnTo>
                <a:lnTo>
                  <a:pt x="22122" y="330148"/>
                </a:lnTo>
                <a:lnTo>
                  <a:pt x="24942" y="337256"/>
                </a:lnTo>
                <a:lnTo>
                  <a:pt x="27774" y="343900"/>
                </a:lnTo>
                <a:lnTo>
                  <a:pt x="33461" y="356362"/>
                </a:lnTo>
                <a:lnTo>
                  <a:pt x="39163" y="365710"/>
                </a:lnTo>
                <a:lnTo>
                  <a:pt x="42018" y="369537"/>
                </a:lnTo>
                <a:lnTo>
                  <a:pt x="45825" y="373040"/>
                </a:lnTo>
                <a:lnTo>
                  <a:pt x="50269" y="376328"/>
                </a:lnTo>
                <a:lnTo>
                  <a:pt x="55136" y="379473"/>
                </a:lnTo>
                <a:lnTo>
                  <a:pt x="60286" y="381569"/>
                </a:lnTo>
                <a:lnTo>
                  <a:pt x="65624" y="382967"/>
                </a:lnTo>
                <a:lnTo>
                  <a:pt x="71088" y="383899"/>
                </a:lnTo>
                <a:lnTo>
                  <a:pt x="77588" y="384520"/>
                </a:lnTo>
                <a:lnTo>
                  <a:pt x="84779" y="384934"/>
                </a:lnTo>
                <a:lnTo>
                  <a:pt x="92431" y="385210"/>
                </a:lnTo>
                <a:lnTo>
                  <a:pt x="98484" y="384441"/>
                </a:lnTo>
                <a:lnTo>
                  <a:pt x="103472" y="382977"/>
                </a:lnTo>
                <a:lnTo>
                  <a:pt x="107750" y="381048"/>
                </a:lnTo>
                <a:lnTo>
                  <a:pt x="117583" y="376364"/>
                </a:lnTo>
                <a:lnTo>
                  <a:pt x="122873" y="373782"/>
                </a:lnTo>
                <a:lnTo>
                  <a:pt x="128304" y="370155"/>
                </a:lnTo>
                <a:lnTo>
                  <a:pt x="133830" y="365833"/>
                </a:lnTo>
                <a:lnTo>
                  <a:pt x="139418" y="361046"/>
                </a:lnTo>
                <a:lnTo>
                  <a:pt x="144097" y="354997"/>
                </a:lnTo>
                <a:lnTo>
                  <a:pt x="148168" y="348107"/>
                </a:lnTo>
                <a:lnTo>
                  <a:pt x="161546" y="321068"/>
                </a:lnTo>
                <a:lnTo>
                  <a:pt x="164564" y="313105"/>
                </a:lnTo>
                <a:lnTo>
                  <a:pt x="167528" y="303987"/>
                </a:lnTo>
                <a:lnTo>
                  <a:pt x="170457" y="294098"/>
                </a:lnTo>
                <a:lnTo>
                  <a:pt x="187892" y="239068"/>
                </a:lnTo>
                <a:lnTo>
                  <a:pt x="195112" y="213567"/>
                </a:lnTo>
                <a:lnTo>
                  <a:pt x="197418" y="198576"/>
                </a:lnTo>
                <a:lnTo>
                  <a:pt x="198956" y="181913"/>
                </a:lnTo>
                <a:lnTo>
                  <a:pt x="199981" y="164138"/>
                </a:lnTo>
                <a:lnTo>
                  <a:pt x="199712" y="148478"/>
                </a:lnTo>
                <a:lnTo>
                  <a:pt x="198580" y="134228"/>
                </a:lnTo>
                <a:lnTo>
                  <a:pt x="196873" y="120917"/>
                </a:lnTo>
                <a:lnTo>
                  <a:pt x="193830" y="107281"/>
                </a:lnTo>
                <a:lnTo>
                  <a:pt x="189896" y="93428"/>
                </a:lnTo>
                <a:lnTo>
                  <a:pt x="185368" y="79430"/>
                </a:lnTo>
                <a:lnTo>
                  <a:pt x="180445" y="68194"/>
                </a:lnTo>
                <a:lnTo>
                  <a:pt x="175258" y="58797"/>
                </a:lnTo>
                <a:lnTo>
                  <a:pt x="169895" y="50628"/>
                </a:lnTo>
                <a:lnTo>
                  <a:pt x="164414" y="43277"/>
                </a:lnTo>
                <a:lnTo>
                  <a:pt x="158856" y="36471"/>
                </a:lnTo>
                <a:lnTo>
                  <a:pt x="153245" y="30029"/>
                </a:lnTo>
                <a:lnTo>
                  <a:pt x="147599" y="24781"/>
                </a:lnTo>
                <a:lnTo>
                  <a:pt x="141931" y="20331"/>
                </a:lnTo>
                <a:lnTo>
                  <a:pt x="136247" y="16411"/>
                </a:lnTo>
                <a:lnTo>
                  <a:pt x="130552" y="13798"/>
                </a:lnTo>
                <a:lnTo>
                  <a:pt x="124851" y="12056"/>
                </a:lnTo>
                <a:lnTo>
                  <a:pt x="119145" y="10895"/>
                </a:lnTo>
                <a:lnTo>
                  <a:pt x="112484" y="9168"/>
                </a:lnTo>
                <a:lnTo>
                  <a:pt x="105185" y="7064"/>
                </a:lnTo>
                <a:lnTo>
                  <a:pt x="97462" y="4709"/>
                </a:lnTo>
                <a:lnTo>
                  <a:pt x="91361" y="3139"/>
                </a:lnTo>
                <a:lnTo>
                  <a:pt x="86341" y="2093"/>
                </a:lnTo>
                <a:lnTo>
                  <a:pt x="64871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963"/>
          <p:cNvSpPr/>
          <p:nvPr/>
        </p:nvSpPr>
        <p:spPr>
          <a:xfrm>
            <a:off x="1931669" y="3506152"/>
            <a:ext cx="102871" cy="625794"/>
          </a:xfrm>
          <a:custGeom>
            <a:avLst/>
            <a:gdLst/>
            <a:ahLst/>
            <a:cxnLst/>
            <a:rect l="0" t="0" r="0" b="0"/>
            <a:pathLst>
              <a:path w="102871" h="625794">
                <a:moveTo>
                  <a:pt x="0" y="0"/>
                </a:moveTo>
                <a:lnTo>
                  <a:pt x="16483" y="65931"/>
                </a:lnTo>
                <a:lnTo>
                  <a:pt x="20514" y="84911"/>
                </a:lnTo>
                <a:lnTo>
                  <a:pt x="24154" y="104233"/>
                </a:lnTo>
                <a:lnTo>
                  <a:pt x="27532" y="123781"/>
                </a:lnTo>
                <a:lnTo>
                  <a:pt x="29785" y="141576"/>
                </a:lnTo>
                <a:lnTo>
                  <a:pt x="31287" y="158201"/>
                </a:lnTo>
                <a:lnTo>
                  <a:pt x="32288" y="174047"/>
                </a:lnTo>
                <a:lnTo>
                  <a:pt x="33908" y="188422"/>
                </a:lnTo>
                <a:lnTo>
                  <a:pt x="35940" y="201815"/>
                </a:lnTo>
                <a:lnTo>
                  <a:pt x="38248" y="214553"/>
                </a:lnTo>
                <a:lnTo>
                  <a:pt x="45892" y="279507"/>
                </a:lnTo>
                <a:lnTo>
                  <a:pt x="54687" y="357588"/>
                </a:lnTo>
                <a:lnTo>
                  <a:pt x="71113" y="477067"/>
                </a:lnTo>
                <a:lnTo>
                  <a:pt x="73127" y="496162"/>
                </a:lnTo>
                <a:lnTo>
                  <a:pt x="74469" y="512703"/>
                </a:lnTo>
                <a:lnTo>
                  <a:pt x="75363" y="527539"/>
                </a:lnTo>
                <a:lnTo>
                  <a:pt x="76913" y="539335"/>
                </a:lnTo>
                <a:lnTo>
                  <a:pt x="78898" y="549105"/>
                </a:lnTo>
                <a:lnTo>
                  <a:pt x="81174" y="557522"/>
                </a:lnTo>
                <a:lnTo>
                  <a:pt x="83702" y="574495"/>
                </a:lnTo>
                <a:lnTo>
                  <a:pt x="85779" y="589659"/>
                </a:lnTo>
                <a:lnTo>
                  <a:pt x="87666" y="595036"/>
                </a:lnTo>
                <a:lnTo>
                  <a:pt x="102870" y="62579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964"/>
          <p:cNvSpPr/>
          <p:nvPr/>
        </p:nvSpPr>
        <p:spPr>
          <a:xfrm>
            <a:off x="1923097" y="3678108"/>
            <a:ext cx="462916" cy="342348"/>
          </a:xfrm>
          <a:custGeom>
            <a:avLst/>
            <a:gdLst/>
            <a:ahLst/>
            <a:cxnLst/>
            <a:rect l="0" t="0" r="0" b="0"/>
            <a:pathLst>
              <a:path w="462916" h="342348">
                <a:moveTo>
                  <a:pt x="0" y="196662"/>
                </a:moveTo>
                <a:lnTo>
                  <a:pt x="18203" y="192111"/>
                </a:lnTo>
                <a:lnTo>
                  <a:pt x="26423" y="190770"/>
                </a:lnTo>
                <a:lnTo>
                  <a:pt x="34760" y="189876"/>
                </a:lnTo>
                <a:lnTo>
                  <a:pt x="43176" y="189281"/>
                </a:lnTo>
                <a:lnTo>
                  <a:pt x="57607" y="188619"/>
                </a:lnTo>
                <a:lnTo>
                  <a:pt x="71323" y="188324"/>
                </a:lnTo>
                <a:lnTo>
                  <a:pt x="86944" y="188194"/>
                </a:lnTo>
                <a:lnTo>
                  <a:pt x="96063" y="187206"/>
                </a:lnTo>
                <a:lnTo>
                  <a:pt x="105952" y="185596"/>
                </a:lnTo>
                <a:lnTo>
                  <a:pt x="116354" y="183569"/>
                </a:lnTo>
                <a:lnTo>
                  <a:pt x="126147" y="182218"/>
                </a:lnTo>
                <a:lnTo>
                  <a:pt x="135533" y="181318"/>
                </a:lnTo>
                <a:lnTo>
                  <a:pt x="144648" y="180717"/>
                </a:lnTo>
                <a:lnTo>
                  <a:pt x="154534" y="178412"/>
                </a:lnTo>
                <a:lnTo>
                  <a:pt x="164936" y="174970"/>
                </a:lnTo>
                <a:lnTo>
                  <a:pt x="175679" y="170771"/>
                </a:lnTo>
                <a:lnTo>
                  <a:pt x="190462" y="166066"/>
                </a:lnTo>
                <a:lnTo>
                  <a:pt x="227207" y="155759"/>
                </a:lnTo>
                <a:lnTo>
                  <a:pt x="242912" y="150343"/>
                </a:lnTo>
                <a:lnTo>
                  <a:pt x="256239" y="144828"/>
                </a:lnTo>
                <a:lnTo>
                  <a:pt x="267981" y="139246"/>
                </a:lnTo>
                <a:lnTo>
                  <a:pt x="278666" y="134572"/>
                </a:lnTo>
                <a:lnTo>
                  <a:pt x="288648" y="130503"/>
                </a:lnTo>
                <a:lnTo>
                  <a:pt x="298159" y="126839"/>
                </a:lnTo>
                <a:lnTo>
                  <a:pt x="306405" y="122491"/>
                </a:lnTo>
                <a:lnTo>
                  <a:pt x="320648" y="112579"/>
                </a:lnTo>
                <a:lnTo>
                  <a:pt x="333328" y="104364"/>
                </a:lnTo>
                <a:lnTo>
                  <a:pt x="345313" y="96586"/>
                </a:lnTo>
                <a:lnTo>
                  <a:pt x="356990" y="86778"/>
                </a:lnTo>
                <a:lnTo>
                  <a:pt x="365990" y="78610"/>
                </a:lnTo>
                <a:lnTo>
                  <a:pt x="369723" y="75098"/>
                </a:lnTo>
                <a:lnTo>
                  <a:pt x="372212" y="70851"/>
                </a:lnTo>
                <a:lnTo>
                  <a:pt x="374978" y="61054"/>
                </a:lnTo>
                <a:lnTo>
                  <a:pt x="376668" y="55774"/>
                </a:lnTo>
                <a:lnTo>
                  <a:pt x="378747" y="50349"/>
                </a:lnTo>
                <a:lnTo>
                  <a:pt x="381085" y="44827"/>
                </a:lnTo>
                <a:lnTo>
                  <a:pt x="381692" y="40194"/>
                </a:lnTo>
                <a:lnTo>
                  <a:pt x="381144" y="36152"/>
                </a:lnTo>
                <a:lnTo>
                  <a:pt x="378947" y="29122"/>
                </a:lnTo>
                <a:lnTo>
                  <a:pt x="377971" y="22822"/>
                </a:lnTo>
                <a:lnTo>
                  <a:pt x="376758" y="19808"/>
                </a:lnTo>
                <a:lnTo>
                  <a:pt x="372870" y="13920"/>
                </a:lnTo>
                <a:lnTo>
                  <a:pt x="365428" y="8128"/>
                </a:lnTo>
                <a:lnTo>
                  <a:pt x="356722" y="3332"/>
                </a:lnTo>
                <a:lnTo>
                  <a:pt x="349678" y="1199"/>
                </a:lnTo>
                <a:lnTo>
                  <a:pt x="335807" y="0"/>
                </a:lnTo>
                <a:lnTo>
                  <a:pt x="325142" y="2259"/>
                </a:lnTo>
                <a:lnTo>
                  <a:pt x="319632" y="4195"/>
                </a:lnTo>
                <a:lnTo>
                  <a:pt x="308428" y="11426"/>
                </a:lnTo>
                <a:lnTo>
                  <a:pt x="297099" y="20037"/>
                </a:lnTo>
                <a:lnTo>
                  <a:pt x="285714" y="27039"/>
                </a:lnTo>
                <a:lnTo>
                  <a:pt x="274304" y="35866"/>
                </a:lnTo>
                <a:lnTo>
                  <a:pt x="263835" y="46139"/>
                </a:lnTo>
                <a:lnTo>
                  <a:pt x="259710" y="51546"/>
                </a:lnTo>
                <a:lnTo>
                  <a:pt x="256008" y="57055"/>
                </a:lnTo>
                <a:lnTo>
                  <a:pt x="252587" y="63586"/>
                </a:lnTo>
                <a:lnTo>
                  <a:pt x="249354" y="70797"/>
                </a:lnTo>
                <a:lnTo>
                  <a:pt x="232770" y="112004"/>
                </a:lnTo>
                <a:lnTo>
                  <a:pt x="229475" y="126888"/>
                </a:lnTo>
                <a:lnTo>
                  <a:pt x="227278" y="143478"/>
                </a:lnTo>
                <a:lnTo>
                  <a:pt x="225814" y="161206"/>
                </a:lnTo>
                <a:lnTo>
                  <a:pt x="225790" y="177787"/>
                </a:lnTo>
                <a:lnTo>
                  <a:pt x="226727" y="193604"/>
                </a:lnTo>
                <a:lnTo>
                  <a:pt x="228304" y="208910"/>
                </a:lnTo>
                <a:lnTo>
                  <a:pt x="230307" y="221972"/>
                </a:lnTo>
                <a:lnTo>
                  <a:pt x="232596" y="233538"/>
                </a:lnTo>
                <a:lnTo>
                  <a:pt x="235074" y="244106"/>
                </a:lnTo>
                <a:lnTo>
                  <a:pt x="237678" y="253056"/>
                </a:lnTo>
                <a:lnTo>
                  <a:pt x="240367" y="260928"/>
                </a:lnTo>
                <a:lnTo>
                  <a:pt x="243112" y="268081"/>
                </a:lnTo>
                <a:lnTo>
                  <a:pt x="246847" y="274754"/>
                </a:lnTo>
                <a:lnTo>
                  <a:pt x="251242" y="281109"/>
                </a:lnTo>
                <a:lnTo>
                  <a:pt x="256077" y="287250"/>
                </a:lnTo>
                <a:lnTo>
                  <a:pt x="266530" y="296613"/>
                </a:lnTo>
                <a:lnTo>
                  <a:pt x="271984" y="300444"/>
                </a:lnTo>
                <a:lnTo>
                  <a:pt x="280584" y="309779"/>
                </a:lnTo>
                <a:lnTo>
                  <a:pt x="284211" y="314936"/>
                </a:lnTo>
                <a:lnTo>
                  <a:pt x="293321" y="323206"/>
                </a:lnTo>
                <a:lnTo>
                  <a:pt x="304672" y="330056"/>
                </a:lnTo>
                <a:lnTo>
                  <a:pt x="311700" y="333216"/>
                </a:lnTo>
                <a:lnTo>
                  <a:pt x="325223" y="338315"/>
                </a:lnTo>
                <a:lnTo>
                  <a:pt x="334409" y="340581"/>
                </a:lnTo>
                <a:lnTo>
                  <a:pt x="346746" y="341588"/>
                </a:lnTo>
                <a:lnTo>
                  <a:pt x="361754" y="342036"/>
                </a:lnTo>
                <a:lnTo>
                  <a:pt x="403133" y="342347"/>
                </a:lnTo>
                <a:lnTo>
                  <a:pt x="413535" y="341410"/>
                </a:lnTo>
                <a:lnTo>
                  <a:pt x="425233" y="339833"/>
                </a:lnTo>
                <a:lnTo>
                  <a:pt x="462915" y="333821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965"/>
          <p:cNvSpPr/>
          <p:nvPr/>
        </p:nvSpPr>
        <p:spPr>
          <a:xfrm>
            <a:off x="2488882" y="3669654"/>
            <a:ext cx="235150" cy="436412"/>
          </a:xfrm>
          <a:custGeom>
            <a:avLst/>
            <a:gdLst/>
            <a:ahLst/>
            <a:cxnLst/>
            <a:rect l="0" t="0" r="0" b="0"/>
            <a:pathLst>
              <a:path w="235150" h="436412">
                <a:moveTo>
                  <a:pt x="145732" y="42238"/>
                </a:moveTo>
                <a:lnTo>
                  <a:pt x="141182" y="33137"/>
                </a:lnTo>
                <a:lnTo>
                  <a:pt x="138947" y="23588"/>
                </a:lnTo>
                <a:lnTo>
                  <a:pt x="137689" y="10042"/>
                </a:lnTo>
                <a:lnTo>
                  <a:pt x="137513" y="6487"/>
                </a:lnTo>
                <a:lnTo>
                  <a:pt x="136443" y="4116"/>
                </a:lnTo>
                <a:lnTo>
                  <a:pt x="134777" y="2536"/>
                </a:lnTo>
                <a:lnTo>
                  <a:pt x="132714" y="1483"/>
                </a:lnTo>
                <a:lnTo>
                  <a:pt x="127881" y="312"/>
                </a:lnTo>
                <a:lnTo>
                  <a:pt x="125259" y="0"/>
                </a:lnTo>
                <a:lnTo>
                  <a:pt x="122559" y="744"/>
                </a:lnTo>
                <a:lnTo>
                  <a:pt x="117018" y="4112"/>
                </a:lnTo>
                <a:lnTo>
                  <a:pt x="111380" y="11323"/>
                </a:lnTo>
                <a:lnTo>
                  <a:pt x="108544" y="15913"/>
                </a:lnTo>
                <a:lnTo>
                  <a:pt x="103795" y="19925"/>
                </a:lnTo>
                <a:lnTo>
                  <a:pt x="97772" y="23553"/>
                </a:lnTo>
                <a:lnTo>
                  <a:pt x="90899" y="26924"/>
                </a:lnTo>
                <a:lnTo>
                  <a:pt x="85364" y="31076"/>
                </a:lnTo>
                <a:lnTo>
                  <a:pt x="80722" y="35749"/>
                </a:lnTo>
                <a:lnTo>
                  <a:pt x="76674" y="40770"/>
                </a:lnTo>
                <a:lnTo>
                  <a:pt x="72071" y="46974"/>
                </a:lnTo>
                <a:lnTo>
                  <a:pt x="48456" y="80003"/>
                </a:lnTo>
                <a:lnTo>
                  <a:pt x="40876" y="90275"/>
                </a:lnTo>
                <a:lnTo>
                  <a:pt x="35823" y="99028"/>
                </a:lnTo>
                <a:lnTo>
                  <a:pt x="32455" y="106768"/>
                </a:lnTo>
                <a:lnTo>
                  <a:pt x="30209" y="113833"/>
                </a:lnTo>
                <a:lnTo>
                  <a:pt x="28712" y="121401"/>
                </a:lnTo>
                <a:lnTo>
                  <a:pt x="27714" y="129303"/>
                </a:lnTo>
                <a:lnTo>
                  <a:pt x="27048" y="137429"/>
                </a:lnTo>
                <a:lnTo>
                  <a:pt x="27557" y="143799"/>
                </a:lnTo>
                <a:lnTo>
                  <a:pt x="30663" y="153416"/>
                </a:lnTo>
                <a:lnTo>
                  <a:pt x="35218" y="160866"/>
                </a:lnTo>
                <a:lnTo>
                  <a:pt x="37766" y="164186"/>
                </a:lnTo>
                <a:lnTo>
                  <a:pt x="41370" y="167351"/>
                </a:lnTo>
                <a:lnTo>
                  <a:pt x="45677" y="170415"/>
                </a:lnTo>
                <a:lnTo>
                  <a:pt x="50454" y="173409"/>
                </a:lnTo>
                <a:lnTo>
                  <a:pt x="55544" y="176358"/>
                </a:lnTo>
                <a:lnTo>
                  <a:pt x="66279" y="182174"/>
                </a:lnTo>
                <a:lnTo>
                  <a:pt x="74666" y="185059"/>
                </a:lnTo>
                <a:lnTo>
                  <a:pt x="85020" y="187934"/>
                </a:lnTo>
                <a:lnTo>
                  <a:pt x="96685" y="190804"/>
                </a:lnTo>
                <a:lnTo>
                  <a:pt x="106366" y="193669"/>
                </a:lnTo>
                <a:lnTo>
                  <a:pt x="114726" y="196532"/>
                </a:lnTo>
                <a:lnTo>
                  <a:pt x="122204" y="199393"/>
                </a:lnTo>
                <a:lnTo>
                  <a:pt x="131952" y="204158"/>
                </a:lnTo>
                <a:lnTo>
                  <a:pt x="143213" y="210192"/>
                </a:lnTo>
                <a:lnTo>
                  <a:pt x="165568" y="222612"/>
                </a:lnTo>
                <a:lnTo>
                  <a:pt x="181853" y="231307"/>
                </a:lnTo>
                <a:lnTo>
                  <a:pt x="188863" y="235911"/>
                </a:lnTo>
                <a:lnTo>
                  <a:pt x="195441" y="240886"/>
                </a:lnTo>
                <a:lnTo>
                  <a:pt x="201732" y="246108"/>
                </a:lnTo>
                <a:lnTo>
                  <a:pt x="206878" y="250541"/>
                </a:lnTo>
                <a:lnTo>
                  <a:pt x="211261" y="254449"/>
                </a:lnTo>
                <a:lnTo>
                  <a:pt x="215136" y="258007"/>
                </a:lnTo>
                <a:lnTo>
                  <a:pt x="221981" y="267040"/>
                </a:lnTo>
                <a:lnTo>
                  <a:pt x="228198" y="278358"/>
                </a:lnTo>
                <a:lnTo>
                  <a:pt x="231189" y="285376"/>
                </a:lnTo>
                <a:lnTo>
                  <a:pt x="234136" y="292913"/>
                </a:lnTo>
                <a:lnTo>
                  <a:pt x="235149" y="299842"/>
                </a:lnTo>
                <a:lnTo>
                  <a:pt x="233733" y="312621"/>
                </a:lnTo>
                <a:lnTo>
                  <a:pt x="229929" y="324651"/>
                </a:lnTo>
                <a:lnTo>
                  <a:pt x="224111" y="337300"/>
                </a:lnTo>
                <a:lnTo>
                  <a:pt x="219892" y="344673"/>
                </a:lnTo>
                <a:lnTo>
                  <a:pt x="215175" y="352447"/>
                </a:lnTo>
                <a:lnTo>
                  <a:pt x="210125" y="359534"/>
                </a:lnTo>
                <a:lnTo>
                  <a:pt x="204853" y="366163"/>
                </a:lnTo>
                <a:lnTo>
                  <a:pt x="199434" y="372488"/>
                </a:lnTo>
                <a:lnTo>
                  <a:pt x="193916" y="378610"/>
                </a:lnTo>
                <a:lnTo>
                  <a:pt x="182705" y="390492"/>
                </a:lnTo>
                <a:lnTo>
                  <a:pt x="176096" y="396327"/>
                </a:lnTo>
                <a:lnTo>
                  <a:pt x="168832" y="402123"/>
                </a:lnTo>
                <a:lnTo>
                  <a:pt x="161132" y="407891"/>
                </a:lnTo>
                <a:lnTo>
                  <a:pt x="153142" y="412689"/>
                </a:lnTo>
                <a:lnTo>
                  <a:pt x="144957" y="416841"/>
                </a:lnTo>
                <a:lnTo>
                  <a:pt x="129195" y="423993"/>
                </a:lnTo>
                <a:lnTo>
                  <a:pt x="115840" y="430347"/>
                </a:lnTo>
                <a:lnTo>
                  <a:pt x="108659" y="432422"/>
                </a:lnTo>
                <a:lnTo>
                  <a:pt x="101015" y="433806"/>
                </a:lnTo>
                <a:lnTo>
                  <a:pt x="93060" y="434728"/>
                </a:lnTo>
                <a:lnTo>
                  <a:pt x="84900" y="435343"/>
                </a:lnTo>
                <a:lnTo>
                  <a:pt x="76603" y="435753"/>
                </a:lnTo>
                <a:lnTo>
                  <a:pt x="59763" y="436209"/>
                </a:lnTo>
                <a:lnTo>
                  <a:pt x="42754" y="436411"/>
                </a:lnTo>
                <a:lnTo>
                  <a:pt x="35170" y="435513"/>
                </a:lnTo>
                <a:lnTo>
                  <a:pt x="0" y="42800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966"/>
          <p:cNvSpPr/>
          <p:nvPr/>
        </p:nvSpPr>
        <p:spPr>
          <a:xfrm>
            <a:off x="1554479" y="3703320"/>
            <a:ext cx="102872" cy="85726"/>
          </a:xfrm>
          <a:custGeom>
            <a:avLst/>
            <a:gdLst/>
            <a:ahLst/>
            <a:cxnLst/>
            <a:rect l="0" t="0" r="0" b="0"/>
            <a:pathLst>
              <a:path w="102872" h="85726">
                <a:moveTo>
                  <a:pt x="102871" y="0"/>
                </a:moveTo>
                <a:lnTo>
                  <a:pt x="89218" y="9101"/>
                </a:lnTo>
                <a:lnTo>
                  <a:pt x="84244" y="12735"/>
                </a:lnTo>
                <a:lnTo>
                  <a:pt x="79975" y="16110"/>
                </a:lnTo>
                <a:lnTo>
                  <a:pt x="76177" y="19312"/>
                </a:lnTo>
                <a:lnTo>
                  <a:pt x="72692" y="22399"/>
                </a:lnTo>
                <a:lnTo>
                  <a:pt x="66280" y="28370"/>
                </a:lnTo>
                <a:lnTo>
                  <a:pt x="62285" y="31296"/>
                </a:lnTo>
                <a:lnTo>
                  <a:pt x="57716" y="34199"/>
                </a:lnTo>
                <a:lnTo>
                  <a:pt x="52765" y="37087"/>
                </a:lnTo>
                <a:lnTo>
                  <a:pt x="48512" y="39964"/>
                </a:lnTo>
                <a:lnTo>
                  <a:pt x="44724" y="42835"/>
                </a:lnTo>
                <a:lnTo>
                  <a:pt x="41246" y="45702"/>
                </a:lnTo>
                <a:lnTo>
                  <a:pt x="37022" y="50470"/>
                </a:lnTo>
                <a:lnTo>
                  <a:pt x="32302" y="56507"/>
                </a:lnTo>
                <a:lnTo>
                  <a:pt x="27250" y="63388"/>
                </a:lnTo>
                <a:lnTo>
                  <a:pt x="22929" y="68929"/>
                </a:lnTo>
                <a:lnTo>
                  <a:pt x="19096" y="73575"/>
                </a:lnTo>
                <a:lnTo>
                  <a:pt x="15589" y="77625"/>
                </a:lnTo>
                <a:lnTo>
                  <a:pt x="12297" y="80325"/>
                </a:lnTo>
                <a:lnTo>
                  <a:pt x="9151" y="82125"/>
                </a:lnTo>
                <a:lnTo>
                  <a:pt x="0" y="8572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967"/>
          <p:cNvSpPr/>
          <p:nvPr/>
        </p:nvSpPr>
        <p:spPr>
          <a:xfrm>
            <a:off x="971549" y="4320540"/>
            <a:ext cx="462916" cy="534507"/>
          </a:xfrm>
          <a:custGeom>
            <a:avLst/>
            <a:gdLst/>
            <a:ahLst/>
            <a:cxnLst/>
            <a:rect l="0" t="0" r="0" b="0"/>
            <a:pathLst>
              <a:path w="462916" h="534507">
                <a:moveTo>
                  <a:pt x="0" y="0"/>
                </a:moveTo>
                <a:lnTo>
                  <a:pt x="4551" y="13652"/>
                </a:lnTo>
                <a:lnTo>
                  <a:pt x="7797" y="21484"/>
                </a:lnTo>
                <a:lnTo>
                  <a:pt x="11866" y="30515"/>
                </a:lnTo>
                <a:lnTo>
                  <a:pt x="16483" y="40346"/>
                </a:lnTo>
                <a:lnTo>
                  <a:pt x="19561" y="49757"/>
                </a:lnTo>
                <a:lnTo>
                  <a:pt x="21614" y="58889"/>
                </a:lnTo>
                <a:lnTo>
                  <a:pt x="22982" y="67834"/>
                </a:lnTo>
                <a:lnTo>
                  <a:pt x="25799" y="81418"/>
                </a:lnTo>
                <a:lnTo>
                  <a:pt x="34009" y="116830"/>
                </a:lnTo>
                <a:lnTo>
                  <a:pt x="36960" y="133132"/>
                </a:lnTo>
                <a:lnTo>
                  <a:pt x="38928" y="147809"/>
                </a:lnTo>
                <a:lnTo>
                  <a:pt x="40239" y="161404"/>
                </a:lnTo>
                <a:lnTo>
                  <a:pt x="42066" y="175230"/>
                </a:lnTo>
                <a:lnTo>
                  <a:pt x="44237" y="189210"/>
                </a:lnTo>
                <a:lnTo>
                  <a:pt x="62946" y="300575"/>
                </a:lnTo>
                <a:lnTo>
                  <a:pt x="71156" y="385366"/>
                </a:lnTo>
                <a:lnTo>
                  <a:pt x="82848" y="523267"/>
                </a:lnTo>
                <a:lnTo>
                  <a:pt x="84446" y="534506"/>
                </a:lnTo>
                <a:lnTo>
                  <a:pt x="84873" y="533502"/>
                </a:lnTo>
                <a:lnTo>
                  <a:pt x="85473" y="518437"/>
                </a:lnTo>
                <a:lnTo>
                  <a:pt x="85651" y="468571"/>
                </a:lnTo>
                <a:lnTo>
                  <a:pt x="87581" y="450493"/>
                </a:lnTo>
                <a:lnTo>
                  <a:pt x="90772" y="433678"/>
                </a:lnTo>
                <a:lnTo>
                  <a:pt x="94805" y="417706"/>
                </a:lnTo>
                <a:lnTo>
                  <a:pt x="101826" y="387260"/>
                </a:lnTo>
                <a:lnTo>
                  <a:pt x="105032" y="372473"/>
                </a:lnTo>
                <a:lnTo>
                  <a:pt x="109074" y="358805"/>
                </a:lnTo>
                <a:lnTo>
                  <a:pt x="113673" y="345884"/>
                </a:lnTo>
                <a:lnTo>
                  <a:pt x="134744" y="293218"/>
                </a:lnTo>
                <a:lnTo>
                  <a:pt x="141264" y="281204"/>
                </a:lnTo>
                <a:lnTo>
                  <a:pt x="148469" y="270336"/>
                </a:lnTo>
                <a:lnTo>
                  <a:pt x="156129" y="260235"/>
                </a:lnTo>
                <a:lnTo>
                  <a:pt x="164094" y="248737"/>
                </a:lnTo>
                <a:lnTo>
                  <a:pt x="172261" y="236310"/>
                </a:lnTo>
                <a:lnTo>
                  <a:pt x="180563" y="223262"/>
                </a:lnTo>
                <a:lnTo>
                  <a:pt x="188003" y="213611"/>
                </a:lnTo>
                <a:lnTo>
                  <a:pt x="201350" y="200348"/>
                </a:lnTo>
                <a:lnTo>
                  <a:pt x="213632" y="191278"/>
                </a:lnTo>
                <a:lnTo>
                  <a:pt x="219574" y="187526"/>
                </a:lnTo>
                <a:lnTo>
                  <a:pt x="231256" y="183357"/>
                </a:lnTo>
                <a:lnTo>
                  <a:pt x="242798" y="181504"/>
                </a:lnTo>
                <a:lnTo>
                  <a:pt x="254278" y="180681"/>
                </a:lnTo>
                <a:lnTo>
                  <a:pt x="259054" y="181414"/>
                </a:lnTo>
                <a:lnTo>
                  <a:pt x="266900" y="184768"/>
                </a:lnTo>
                <a:lnTo>
                  <a:pt x="281224" y="196563"/>
                </a:lnTo>
                <a:lnTo>
                  <a:pt x="289453" y="209281"/>
                </a:lnTo>
                <a:lnTo>
                  <a:pt x="292982" y="216673"/>
                </a:lnTo>
                <a:lnTo>
                  <a:pt x="296902" y="232506"/>
                </a:lnTo>
                <a:lnTo>
                  <a:pt x="298644" y="249068"/>
                </a:lnTo>
                <a:lnTo>
                  <a:pt x="299109" y="257485"/>
                </a:lnTo>
                <a:lnTo>
                  <a:pt x="299418" y="265955"/>
                </a:lnTo>
                <a:lnTo>
                  <a:pt x="306741" y="396843"/>
                </a:lnTo>
                <a:lnTo>
                  <a:pt x="307364" y="413152"/>
                </a:lnTo>
                <a:lnTo>
                  <a:pt x="308732" y="425929"/>
                </a:lnTo>
                <a:lnTo>
                  <a:pt x="310597" y="436353"/>
                </a:lnTo>
                <a:lnTo>
                  <a:pt x="314256" y="452062"/>
                </a:lnTo>
                <a:lnTo>
                  <a:pt x="315882" y="462219"/>
                </a:lnTo>
                <a:lnTo>
                  <a:pt x="319145" y="469908"/>
                </a:lnTo>
                <a:lnTo>
                  <a:pt x="321348" y="473292"/>
                </a:lnTo>
                <a:lnTo>
                  <a:pt x="328877" y="479592"/>
                </a:lnTo>
                <a:lnTo>
                  <a:pt x="333551" y="482605"/>
                </a:lnTo>
                <a:lnTo>
                  <a:pt x="343825" y="485954"/>
                </a:lnTo>
                <a:lnTo>
                  <a:pt x="357780" y="487838"/>
                </a:lnTo>
                <a:lnTo>
                  <a:pt x="361392" y="488103"/>
                </a:lnTo>
                <a:lnTo>
                  <a:pt x="370487" y="485857"/>
                </a:lnTo>
                <a:lnTo>
                  <a:pt x="379926" y="481684"/>
                </a:lnTo>
                <a:lnTo>
                  <a:pt x="387296" y="476654"/>
                </a:lnTo>
                <a:lnTo>
                  <a:pt x="398827" y="463624"/>
                </a:lnTo>
                <a:lnTo>
                  <a:pt x="405902" y="454815"/>
                </a:lnTo>
                <a:lnTo>
                  <a:pt x="411572" y="445132"/>
                </a:lnTo>
                <a:lnTo>
                  <a:pt x="416304" y="434867"/>
                </a:lnTo>
                <a:lnTo>
                  <a:pt x="420411" y="424214"/>
                </a:lnTo>
                <a:lnTo>
                  <a:pt x="425054" y="414254"/>
                </a:lnTo>
                <a:lnTo>
                  <a:pt x="430055" y="404757"/>
                </a:lnTo>
                <a:lnTo>
                  <a:pt x="439738" y="387537"/>
                </a:lnTo>
                <a:lnTo>
                  <a:pt x="443654" y="380278"/>
                </a:lnTo>
                <a:lnTo>
                  <a:pt x="462915" y="34290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968"/>
          <p:cNvSpPr/>
          <p:nvPr/>
        </p:nvSpPr>
        <p:spPr>
          <a:xfrm>
            <a:off x="1477327" y="4462762"/>
            <a:ext cx="85726" cy="372129"/>
          </a:xfrm>
          <a:custGeom>
            <a:avLst/>
            <a:gdLst/>
            <a:ahLst/>
            <a:cxnLst/>
            <a:rect l="0" t="0" r="0" b="0"/>
            <a:pathLst>
              <a:path w="85726" h="372129">
                <a:moveTo>
                  <a:pt x="0" y="80663"/>
                </a:moveTo>
                <a:lnTo>
                  <a:pt x="7381" y="51139"/>
                </a:lnTo>
                <a:lnTo>
                  <a:pt x="8731" y="47645"/>
                </a:lnTo>
                <a:lnTo>
                  <a:pt x="10583" y="43411"/>
                </a:lnTo>
                <a:lnTo>
                  <a:pt x="15181" y="33626"/>
                </a:lnTo>
                <a:lnTo>
                  <a:pt x="20400" y="22927"/>
                </a:lnTo>
                <a:lnTo>
                  <a:pt x="22172" y="18360"/>
                </a:lnTo>
                <a:lnTo>
                  <a:pt x="24667" y="7381"/>
                </a:lnTo>
                <a:lnTo>
                  <a:pt x="25251" y="1103"/>
                </a:lnTo>
                <a:lnTo>
                  <a:pt x="26359" y="0"/>
                </a:lnTo>
                <a:lnTo>
                  <a:pt x="28050" y="218"/>
                </a:lnTo>
                <a:lnTo>
                  <a:pt x="30130" y="1315"/>
                </a:lnTo>
                <a:lnTo>
                  <a:pt x="31517" y="2999"/>
                </a:lnTo>
                <a:lnTo>
                  <a:pt x="32441" y="5074"/>
                </a:lnTo>
                <a:lnTo>
                  <a:pt x="33468" y="10873"/>
                </a:lnTo>
                <a:lnTo>
                  <a:pt x="33925" y="19800"/>
                </a:lnTo>
                <a:lnTo>
                  <a:pt x="34128" y="30118"/>
                </a:lnTo>
                <a:lnTo>
                  <a:pt x="34258" y="75017"/>
                </a:lnTo>
                <a:lnTo>
                  <a:pt x="36174" y="101664"/>
                </a:lnTo>
                <a:lnTo>
                  <a:pt x="43382" y="174451"/>
                </a:lnTo>
                <a:lnTo>
                  <a:pt x="48924" y="212721"/>
                </a:lnTo>
                <a:lnTo>
                  <a:pt x="55476" y="250617"/>
                </a:lnTo>
                <a:lnTo>
                  <a:pt x="67518" y="314313"/>
                </a:lnTo>
                <a:lnTo>
                  <a:pt x="72871" y="345797"/>
                </a:lnTo>
                <a:lnTo>
                  <a:pt x="75251" y="354574"/>
                </a:lnTo>
                <a:lnTo>
                  <a:pt x="77789" y="360425"/>
                </a:lnTo>
                <a:lnTo>
                  <a:pt x="85725" y="372128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69"/>
          <p:cNvSpPr/>
          <p:nvPr/>
        </p:nvSpPr>
        <p:spPr>
          <a:xfrm>
            <a:off x="1451609" y="4320540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70"/>
          <p:cNvSpPr/>
          <p:nvPr/>
        </p:nvSpPr>
        <p:spPr>
          <a:xfrm>
            <a:off x="1659077" y="4439129"/>
            <a:ext cx="250218" cy="609499"/>
          </a:xfrm>
          <a:custGeom>
            <a:avLst/>
            <a:gdLst/>
            <a:ahLst/>
            <a:cxnLst/>
            <a:rect l="0" t="0" r="0" b="0"/>
            <a:pathLst>
              <a:path w="250218" h="609499">
                <a:moveTo>
                  <a:pt x="195440" y="27143"/>
                </a:moveTo>
                <a:lnTo>
                  <a:pt x="173297" y="12381"/>
                </a:lnTo>
                <a:lnTo>
                  <a:pt x="166231" y="6153"/>
                </a:lnTo>
                <a:lnTo>
                  <a:pt x="163585" y="4578"/>
                </a:lnTo>
                <a:lnTo>
                  <a:pt x="158104" y="2826"/>
                </a:lnTo>
                <a:lnTo>
                  <a:pt x="152494" y="2048"/>
                </a:lnTo>
                <a:lnTo>
                  <a:pt x="146825" y="1703"/>
                </a:lnTo>
                <a:lnTo>
                  <a:pt x="141131" y="1549"/>
                </a:lnTo>
                <a:lnTo>
                  <a:pt x="123468" y="1462"/>
                </a:lnTo>
                <a:lnTo>
                  <a:pt x="116979" y="2402"/>
                </a:lnTo>
                <a:lnTo>
                  <a:pt x="110747" y="3982"/>
                </a:lnTo>
                <a:lnTo>
                  <a:pt x="104688" y="5987"/>
                </a:lnTo>
                <a:lnTo>
                  <a:pt x="96839" y="9229"/>
                </a:lnTo>
                <a:lnTo>
                  <a:pt x="87796" y="13296"/>
                </a:lnTo>
                <a:lnTo>
                  <a:pt x="77957" y="17911"/>
                </a:lnTo>
                <a:lnTo>
                  <a:pt x="70446" y="22893"/>
                </a:lnTo>
                <a:lnTo>
                  <a:pt x="64485" y="28120"/>
                </a:lnTo>
                <a:lnTo>
                  <a:pt x="59559" y="33510"/>
                </a:lnTo>
                <a:lnTo>
                  <a:pt x="55323" y="39007"/>
                </a:lnTo>
                <a:lnTo>
                  <a:pt x="48076" y="50196"/>
                </a:lnTo>
                <a:lnTo>
                  <a:pt x="34090" y="71756"/>
                </a:lnTo>
                <a:lnTo>
                  <a:pt x="29771" y="79745"/>
                </a:lnTo>
                <a:lnTo>
                  <a:pt x="22432" y="96242"/>
                </a:lnTo>
                <a:lnTo>
                  <a:pt x="19141" y="105594"/>
                </a:lnTo>
                <a:lnTo>
                  <a:pt x="15995" y="115639"/>
                </a:lnTo>
                <a:lnTo>
                  <a:pt x="12945" y="126145"/>
                </a:lnTo>
                <a:lnTo>
                  <a:pt x="9959" y="139817"/>
                </a:lnTo>
                <a:lnTo>
                  <a:pt x="7016" y="155599"/>
                </a:lnTo>
                <a:lnTo>
                  <a:pt x="4102" y="172788"/>
                </a:lnTo>
                <a:lnTo>
                  <a:pt x="2158" y="188057"/>
                </a:lnTo>
                <a:lnTo>
                  <a:pt x="863" y="202047"/>
                </a:lnTo>
                <a:lnTo>
                  <a:pt x="0" y="215183"/>
                </a:lnTo>
                <a:lnTo>
                  <a:pt x="376" y="226798"/>
                </a:lnTo>
                <a:lnTo>
                  <a:pt x="1580" y="237399"/>
                </a:lnTo>
                <a:lnTo>
                  <a:pt x="5458" y="255845"/>
                </a:lnTo>
                <a:lnTo>
                  <a:pt x="10356" y="270394"/>
                </a:lnTo>
                <a:lnTo>
                  <a:pt x="13948" y="276940"/>
                </a:lnTo>
                <a:lnTo>
                  <a:pt x="18248" y="283209"/>
                </a:lnTo>
                <a:lnTo>
                  <a:pt x="23019" y="289294"/>
                </a:lnTo>
                <a:lnTo>
                  <a:pt x="27153" y="293351"/>
                </a:lnTo>
                <a:lnTo>
                  <a:pt x="34286" y="297858"/>
                </a:lnTo>
                <a:lnTo>
                  <a:pt x="40631" y="302401"/>
                </a:lnTo>
                <a:lnTo>
                  <a:pt x="43656" y="304946"/>
                </a:lnTo>
                <a:lnTo>
                  <a:pt x="47578" y="305690"/>
                </a:lnTo>
                <a:lnTo>
                  <a:pt x="52098" y="305234"/>
                </a:lnTo>
                <a:lnTo>
                  <a:pt x="57016" y="303977"/>
                </a:lnTo>
                <a:lnTo>
                  <a:pt x="61247" y="302186"/>
                </a:lnTo>
                <a:lnTo>
                  <a:pt x="68489" y="297657"/>
                </a:lnTo>
                <a:lnTo>
                  <a:pt x="74882" y="292469"/>
                </a:lnTo>
                <a:lnTo>
                  <a:pt x="81851" y="286036"/>
                </a:lnTo>
                <a:lnTo>
                  <a:pt x="91298" y="276826"/>
                </a:lnTo>
                <a:lnTo>
                  <a:pt x="95532" y="270751"/>
                </a:lnTo>
                <a:lnTo>
                  <a:pt x="102777" y="256381"/>
                </a:lnTo>
                <a:lnTo>
                  <a:pt x="109171" y="240469"/>
                </a:lnTo>
                <a:lnTo>
                  <a:pt x="112210" y="232225"/>
                </a:lnTo>
                <a:lnTo>
                  <a:pt x="117093" y="221015"/>
                </a:lnTo>
                <a:lnTo>
                  <a:pt x="130139" y="193318"/>
                </a:lnTo>
                <a:lnTo>
                  <a:pt x="135714" y="180789"/>
                </a:lnTo>
                <a:lnTo>
                  <a:pt x="140382" y="169579"/>
                </a:lnTo>
                <a:lnTo>
                  <a:pt x="144447" y="159248"/>
                </a:lnTo>
                <a:lnTo>
                  <a:pt x="151504" y="140149"/>
                </a:lnTo>
                <a:lnTo>
                  <a:pt x="156863" y="121182"/>
                </a:lnTo>
                <a:lnTo>
                  <a:pt x="158292" y="110791"/>
                </a:lnTo>
                <a:lnTo>
                  <a:pt x="159245" y="100054"/>
                </a:lnTo>
                <a:lnTo>
                  <a:pt x="162843" y="83043"/>
                </a:lnTo>
                <a:lnTo>
                  <a:pt x="166665" y="68180"/>
                </a:lnTo>
                <a:lnTo>
                  <a:pt x="168364" y="52049"/>
                </a:lnTo>
                <a:lnTo>
                  <a:pt x="171659" y="37895"/>
                </a:lnTo>
                <a:lnTo>
                  <a:pt x="176329" y="21756"/>
                </a:lnTo>
                <a:lnTo>
                  <a:pt x="177907" y="3219"/>
                </a:lnTo>
                <a:lnTo>
                  <a:pt x="178988" y="716"/>
                </a:lnTo>
                <a:lnTo>
                  <a:pt x="180662" y="0"/>
                </a:lnTo>
                <a:lnTo>
                  <a:pt x="182731" y="475"/>
                </a:lnTo>
                <a:lnTo>
                  <a:pt x="184110" y="1745"/>
                </a:lnTo>
                <a:lnTo>
                  <a:pt x="185029" y="3543"/>
                </a:lnTo>
                <a:lnTo>
                  <a:pt x="186050" y="8082"/>
                </a:lnTo>
                <a:lnTo>
                  <a:pt x="186504" y="13274"/>
                </a:lnTo>
                <a:lnTo>
                  <a:pt x="193639" y="32165"/>
                </a:lnTo>
                <a:lnTo>
                  <a:pt x="198767" y="46520"/>
                </a:lnTo>
                <a:lnTo>
                  <a:pt x="207009" y="70667"/>
                </a:lnTo>
                <a:lnTo>
                  <a:pt x="211725" y="92354"/>
                </a:lnTo>
                <a:lnTo>
                  <a:pt x="238789" y="233933"/>
                </a:lnTo>
                <a:lnTo>
                  <a:pt x="242437" y="257395"/>
                </a:lnTo>
                <a:lnTo>
                  <a:pt x="249030" y="308865"/>
                </a:lnTo>
                <a:lnTo>
                  <a:pt x="250217" y="335925"/>
                </a:lnTo>
                <a:lnTo>
                  <a:pt x="250055" y="363490"/>
                </a:lnTo>
                <a:lnTo>
                  <a:pt x="247817" y="432554"/>
                </a:lnTo>
                <a:lnTo>
                  <a:pt x="247503" y="448865"/>
                </a:lnTo>
                <a:lnTo>
                  <a:pt x="245389" y="467359"/>
                </a:lnTo>
                <a:lnTo>
                  <a:pt x="242074" y="487307"/>
                </a:lnTo>
                <a:lnTo>
                  <a:pt x="237959" y="508227"/>
                </a:lnTo>
                <a:lnTo>
                  <a:pt x="234264" y="525031"/>
                </a:lnTo>
                <a:lnTo>
                  <a:pt x="230847" y="539090"/>
                </a:lnTo>
                <a:lnTo>
                  <a:pt x="227617" y="551321"/>
                </a:lnTo>
                <a:lnTo>
                  <a:pt x="221489" y="569991"/>
                </a:lnTo>
                <a:lnTo>
                  <a:pt x="218521" y="577637"/>
                </a:lnTo>
                <a:lnTo>
                  <a:pt x="214637" y="583686"/>
                </a:lnTo>
                <a:lnTo>
                  <a:pt x="210143" y="588672"/>
                </a:lnTo>
                <a:lnTo>
                  <a:pt x="205242" y="592949"/>
                </a:lnTo>
                <a:lnTo>
                  <a:pt x="197256" y="600240"/>
                </a:lnTo>
                <a:lnTo>
                  <a:pt x="193793" y="603518"/>
                </a:lnTo>
                <a:lnTo>
                  <a:pt x="190532" y="605702"/>
                </a:lnTo>
                <a:lnTo>
                  <a:pt x="184369" y="608130"/>
                </a:lnTo>
                <a:lnTo>
                  <a:pt x="180095" y="609498"/>
                </a:lnTo>
                <a:lnTo>
                  <a:pt x="176637" y="606832"/>
                </a:lnTo>
                <a:lnTo>
                  <a:pt x="171475" y="602198"/>
                </a:lnTo>
                <a:lnTo>
                  <a:pt x="165176" y="596250"/>
                </a:lnTo>
                <a:lnTo>
                  <a:pt x="158177" y="587102"/>
                </a:lnTo>
                <a:lnTo>
                  <a:pt x="144005" y="558638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71"/>
          <p:cNvSpPr/>
          <p:nvPr/>
        </p:nvSpPr>
        <p:spPr>
          <a:xfrm>
            <a:off x="1991677" y="4260532"/>
            <a:ext cx="317183" cy="514351"/>
          </a:xfrm>
          <a:custGeom>
            <a:avLst/>
            <a:gdLst/>
            <a:ahLst/>
            <a:cxnLst/>
            <a:rect l="0" t="0" r="0" b="0"/>
            <a:pathLst>
              <a:path w="317183" h="514351">
                <a:moveTo>
                  <a:pt x="0" y="0"/>
                </a:moveTo>
                <a:lnTo>
                  <a:pt x="18204" y="4551"/>
                </a:lnTo>
                <a:lnTo>
                  <a:pt x="24518" y="7797"/>
                </a:lnTo>
                <a:lnTo>
                  <a:pt x="34074" y="16482"/>
                </a:lnTo>
                <a:lnTo>
                  <a:pt x="37004" y="22418"/>
                </a:lnTo>
                <a:lnTo>
                  <a:pt x="40259" y="36634"/>
                </a:lnTo>
                <a:lnTo>
                  <a:pt x="46785" y="65177"/>
                </a:lnTo>
                <a:lnTo>
                  <a:pt x="51193" y="83456"/>
                </a:lnTo>
                <a:lnTo>
                  <a:pt x="53178" y="101357"/>
                </a:lnTo>
                <a:lnTo>
                  <a:pt x="53550" y="119007"/>
                </a:lnTo>
                <a:lnTo>
                  <a:pt x="47302" y="243006"/>
                </a:lnTo>
                <a:lnTo>
                  <a:pt x="43917" y="283924"/>
                </a:lnTo>
                <a:lnTo>
                  <a:pt x="29877" y="417470"/>
                </a:lnTo>
                <a:lnTo>
                  <a:pt x="28490" y="435476"/>
                </a:lnTo>
                <a:lnTo>
                  <a:pt x="28519" y="452242"/>
                </a:lnTo>
                <a:lnTo>
                  <a:pt x="29490" y="468182"/>
                </a:lnTo>
                <a:lnTo>
                  <a:pt x="33342" y="505231"/>
                </a:lnTo>
                <a:lnTo>
                  <a:pt x="33658" y="506366"/>
                </a:lnTo>
                <a:lnTo>
                  <a:pt x="34009" y="502547"/>
                </a:lnTo>
                <a:lnTo>
                  <a:pt x="34207" y="489686"/>
                </a:lnTo>
                <a:lnTo>
                  <a:pt x="36793" y="476718"/>
                </a:lnTo>
                <a:lnTo>
                  <a:pt x="38816" y="469260"/>
                </a:lnTo>
                <a:lnTo>
                  <a:pt x="50765" y="417805"/>
                </a:lnTo>
                <a:lnTo>
                  <a:pt x="55751" y="399504"/>
                </a:lnTo>
                <a:lnTo>
                  <a:pt x="60980" y="382541"/>
                </a:lnTo>
                <a:lnTo>
                  <a:pt x="66371" y="366470"/>
                </a:lnTo>
                <a:lnTo>
                  <a:pt x="77440" y="335913"/>
                </a:lnTo>
                <a:lnTo>
                  <a:pt x="83060" y="321098"/>
                </a:lnTo>
                <a:lnTo>
                  <a:pt x="88710" y="307410"/>
                </a:lnTo>
                <a:lnTo>
                  <a:pt x="94383" y="294475"/>
                </a:lnTo>
                <a:lnTo>
                  <a:pt x="100069" y="282041"/>
                </a:lnTo>
                <a:lnTo>
                  <a:pt x="106718" y="269943"/>
                </a:lnTo>
                <a:lnTo>
                  <a:pt x="114008" y="258066"/>
                </a:lnTo>
                <a:lnTo>
                  <a:pt x="141688" y="216182"/>
                </a:lnTo>
                <a:lnTo>
                  <a:pt x="147799" y="207939"/>
                </a:lnTo>
                <a:lnTo>
                  <a:pt x="153778" y="200539"/>
                </a:lnTo>
                <a:lnTo>
                  <a:pt x="159668" y="193700"/>
                </a:lnTo>
                <a:lnTo>
                  <a:pt x="165501" y="188189"/>
                </a:lnTo>
                <a:lnTo>
                  <a:pt x="171294" y="183562"/>
                </a:lnTo>
                <a:lnTo>
                  <a:pt x="177061" y="179524"/>
                </a:lnTo>
                <a:lnTo>
                  <a:pt x="182811" y="175880"/>
                </a:lnTo>
                <a:lnTo>
                  <a:pt x="188549" y="172498"/>
                </a:lnTo>
                <a:lnTo>
                  <a:pt x="194279" y="169292"/>
                </a:lnTo>
                <a:lnTo>
                  <a:pt x="203186" y="165729"/>
                </a:lnTo>
                <a:lnTo>
                  <a:pt x="206895" y="164778"/>
                </a:lnTo>
                <a:lnTo>
                  <a:pt x="211273" y="165097"/>
                </a:lnTo>
                <a:lnTo>
                  <a:pt x="216096" y="166262"/>
                </a:lnTo>
                <a:lnTo>
                  <a:pt x="225583" y="170097"/>
                </a:lnTo>
                <a:lnTo>
                  <a:pt x="232974" y="174977"/>
                </a:lnTo>
                <a:lnTo>
                  <a:pt x="239434" y="182860"/>
                </a:lnTo>
                <a:lnTo>
                  <a:pt x="245480" y="193666"/>
                </a:lnTo>
                <a:lnTo>
                  <a:pt x="251342" y="207994"/>
                </a:lnTo>
                <a:lnTo>
                  <a:pt x="254239" y="216767"/>
                </a:lnTo>
                <a:lnTo>
                  <a:pt x="257123" y="226427"/>
                </a:lnTo>
                <a:lnTo>
                  <a:pt x="259997" y="236676"/>
                </a:lnTo>
                <a:lnTo>
                  <a:pt x="261914" y="247319"/>
                </a:lnTo>
                <a:lnTo>
                  <a:pt x="263192" y="258225"/>
                </a:lnTo>
                <a:lnTo>
                  <a:pt x="269794" y="357713"/>
                </a:lnTo>
                <a:lnTo>
                  <a:pt x="272308" y="404728"/>
                </a:lnTo>
                <a:lnTo>
                  <a:pt x="272979" y="421267"/>
                </a:lnTo>
                <a:lnTo>
                  <a:pt x="274378" y="436102"/>
                </a:lnTo>
                <a:lnTo>
                  <a:pt x="276264" y="449802"/>
                </a:lnTo>
                <a:lnTo>
                  <a:pt x="278473" y="462745"/>
                </a:lnTo>
                <a:lnTo>
                  <a:pt x="280899" y="472327"/>
                </a:lnTo>
                <a:lnTo>
                  <a:pt x="286134" y="485513"/>
                </a:lnTo>
                <a:lnTo>
                  <a:pt x="294436" y="498292"/>
                </a:lnTo>
                <a:lnTo>
                  <a:pt x="302929" y="508111"/>
                </a:lnTo>
                <a:lnTo>
                  <a:pt x="305775" y="510191"/>
                </a:lnTo>
                <a:lnTo>
                  <a:pt x="308625" y="511577"/>
                </a:lnTo>
                <a:lnTo>
                  <a:pt x="317182" y="51435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72"/>
          <p:cNvSpPr/>
          <p:nvPr/>
        </p:nvSpPr>
        <p:spPr>
          <a:xfrm>
            <a:off x="2424083" y="4166235"/>
            <a:ext cx="253395" cy="632402"/>
          </a:xfrm>
          <a:custGeom>
            <a:avLst/>
            <a:gdLst/>
            <a:ahLst/>
            <a:cxnLst/>
            <a:rect l="0" t="0" r="0" b="0"/>
            <a:pathLst>
              <a:path w="253395" h="632402">
                <a:moveTo>
                  <a:pt x="47654" y="0"/>
                </a:moveTo>
                <a:lnTo>
                  <a:pt x="43103" y="9102"/>
                </a:lnTo>
                <a:lnTo>
                  <a:pt x="40869" y="18650"/>
                </a:lnTo>
                <a:lnTo>
                  <a:pt x="37071" y="37276"/>
                </a:lnTo>
                <a:lnTo>
                  <a:pt x="32473" y="53714"/>
                </a:lnTo>
                <a:lnTo>
                  <a:pt x="27254" y="73720"/>
                </a:lnTo>
                <a:lnTo>
                  <a:pt x="25482" y="85342"/>
                </a:lnTo>
                <a:lnTo>
                  <a:pt x="24300" y="97852"/>
                </a:lnTo>
                <a:lnTo>
                  <a:pt x="23512" y="110955"/>
                </a:lnTo>
                <a:lnTo>
                  <a:pt x="21082" y="125404"/>
                </a:lnTo>
                <a:lnTo>
                  <a:pt x="17557" y="140753"/>
                </a:lnTo>
                <a:lnTo>
                  <a:pt x="13302" y="156700"/>
                </a:lnTo>
                <a:lnTo>
                  <a:pt x="10465" y="173047"/>
                </a:lnTo>
                <a:lnTo>
                  <a:pt x="8574" y="189659"/>
                </a:lnTo>
                <a:lnTo>
                  <a:pt x="7313" y="206449"/>
                </a:lnTo>
                <a:lnTo>
                  <a:pt x="6473" y="224310"/>
                </a:lnTo>
                <a:lnTo>
                  <a:pt x="5539" y="261936"/>
                </a:lnTo>
                <a:lnTo>
                  <a:pt x="2583" y="316123"/>
                </a:lnTo>
                <a:lnTo>
                  <a:pt x="462" y="347908"/>
                </a:lnTo>
                <a:lnTo>
                  <a:pt x="0" y="379577"/>
                </a:lnTo>
                <a:lnTo>
                  <a:pt x="645" y="411166"/>
                </a:lnTo>
                <a:lnTo>
                  <a:pt x="2027" y="442703"/>
                </a:lnTo>
                <a:lnTo>
                  <a:pt x="3901" y="471347"/>
                </a:lnTo>
                <a:lnTo>
                  <a:pt x="8523" y="523495"/>
                </a:lnTo>
                <a:lnTo>
                  <a:pt x="11089" y="543306"/>
                </a:lnTo>
                <a:lnTo>
                  <a:pt x="13752" y="559372"/>
                </a:lnTo>
                <a:lnTo>
                  <a:pt x="16481" y="572940"/>
                </a:lnTo>
                <a:lnTo>
                  <a:pt x="19252" y="583890"/>
                </a:lnTo>
                <a:lnTo>
                  <a:pt x="24871" y="601136"/>
                </a:lnTo>
                <a:lnTo>
                  <a:pt x="30543" y="612612"/>
                </a:lnTo>
                <a:lnTo>
                  <a:pt x="36239" y="620886"/>
                </a:lnTo>
                <a:lnTo>
                  <a:pt x="41946" y="627740"/>
                </a:lnTo>
                <a:lnTo>
                  <a:pt x="45754" y="629948"/>
                </a:lnTo>
                <a:lnTo>
                  <a:pt x="50197" y="631420"/>
                </a:lnTo>
                <a:lnTo>
                  <a:pt x="55064" y="632401"/>
                </a:lnTo>
                <a:lnTo>
                  <a:pt x="59262" y="632103"/>
                </a:lnTo>
                <a:lnTo>
                  <a:pt x="63012" y="630952"/>
                </a:lnTo>
                <a:lnTo>
                  <a:pt x="66465" y="629232"/>
                </a:lnTo>
                <a:lnTo>
                  <a:pt x="69720" y="626181"/>
                </a:lnTo>
                <a:lnTo>
                  <a:pt x="75876" y="617710"/>
                </a:lnTo>
                <a:lnTo>
                  <a:pt x="81787" y="607595"/>
                </a:lnTo>
                <a:lnTo>
                  <a:pt x="87589" y="595797"/>
                </a:lnTo>
                <a:lnTo>
                  <a:pt x="93343" y="581029"/>
                </a:lnTo>
                <a:lnTo>
                  <a:pt x="130553" y="473671"/>
                </a:lnTo>
                <a:lnTo>
                  <a:pt x="137210" y="455798"/>
                </a:lnTo>
                <a:lnTo>
                  <a:pt x="143553" y="440073"/>
                </a:lnTo>
                <a:lnTo>
                  <a:pt x="149687" y="425779"/>
                </a:lnTo>
                <a:lnTo>
                  <a:pt x="155681" y="412440"/>
                </a:lnTo>
                <a:lnTo>
                  <a:pt x="160629" y="399737"/>
                </a:lnTo>
                <a:lnTo>
                  <a:pt x="164881" y="387459"/>
                </a:lnTo>
                <a:lnTo>
                  <a:pt x="168668" y="375464"/>
                </a:lnTo>
                <a:lnTo>
                  <a:pt x="173097" y="364608"/>
                </a:lnTo>
                <a:lnTo>
                  <a:pt x="177955" y="354515"/>
                </a:lnTo>
                <a:lnTo>
                  <a:pt x="183099" y="344928"/>
                </a:lnTo>
                <a:lnTo>
                  <a:pt x="187481" y="335680"/>
                </a:lnTo>
                <a:lnTo>
                  <a:pt x="194889" y="317783"/>
                </a:lnTo>
                <a:lnTo>
                  <a:pt x="201357" y="305385"/>
                </a:lnTo>
                <a:lnTo>
                  <a:pt x="207406" y="296698"/>
                </a:lnTo>
                <a:lnTo>
                  <a:pt x="213270" y="289664"/>
                </a:lnTo>
                <a:lnTo>
                  <a:pt x="215215" y="288359"/>
                </a:lnTo>
                <a:lnTo>
                  <a:pt x="216511" y="288441"/>
                </a:lnTo>
                <a:lnTo>
                  <a:pt x="217375" y="289449"/>
                </a:lnTo>
                <a:lnTo>
                  <a:pt x="218592" y="309070"/>
                </a:lnTo>
                <a:lnTo>
                  <a:pt x="218952" y="334464"/>
                </a:lnTo>
                <a:lnTo>
                  <a:pt x="219059" y="369187"/>
                </a:lnTo>
                <a:lnTo>
                  <a:pt x="220026" y="381380"/>
                </a:lnTo>
                <a:lnTo>
                  <a:pt x="221624" y="393318"/>
                </a:lnTo>
                <a:lnTo>
                  <a:pt x="223642" y="405087"/>
                </a:lnTo>
                <a:lnTo>
                  <a:pt x="224987" y="417696"/>
                </a:lnTo>
                <a:lnTo>
                  <a:pt x="225883" y="430863"/>
                </a:lnTo>
                <a:lnTo>
                  <a:pt x="226481" y="444404"/>
                </a:lnTo>
                <a:lnTo>
                  <a:pt x="227322" y="518073"/>
                </a:lnTo>
                <a:lnTo>
                  <a:pt x="228393" y="539692"/>
                </a:lnTo>
                <a:lnTo>
                  <a:pt x="230059" y="556962"/>
                </a:lnTo>
                <a:lnTo>
                  <a:pt x="232122" y="571333"/>
                </a:lnTo>
                <a:lnTo>
                  <a:pt x="236955" y="587301"/>
                </a:lnTo>
                <a:lnTo>
                  <a:pt x="239577" y="591559"/>
                </a:lnTo>
                <a:lnTo>
                  <a:pt x="241325" y="592492"/>
                </a:lnTo>
                <a:lnTo>
                  <a:pt x="242491" y="591210"/>
                </a:lnTo>
                <a:lnTo>
                  <a:pt x="246671" y="580303"/>
                </a:lnTo>
                <a:lnTo>
                  <a:pt x="248912" y="575463"/>
                </a:lnTo>
                <a:lnTo>
                  <a:pt x="251402" y="565007"/>
                </a:lnTo>
                <a:lnTo>
                  <a:pt x="253394" y="54864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73"/>
          <p:cNvSpPr/>
          <p:nvPr/>
        </p:nvSpPr>
        <p:spPr>
          <a:xfrm>
            <a:off x="2694622" y="4346257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74"/>
          <p:cNvSpPr/>
          <p:nvPr/>
        </p:nvSpPr>
        <p:spPr>
          <a:xfrm>
            <a:off x="2814922" y="4431982"/>
            <a:ext cx="272305" cy="623056"/>
          </a:xfrm>
          <a:custGeom>
            <a:avLst/>
            <a:gdLst/>
            <a:ahLst/>
            <a:cxnLst/>
            <a:rect l="0" t="0" r="0" b="0"/>
            <a:pathLst>
              <a:path w="272305" h="623056">
                <a:moveTo>
                  <a:pt x="145447" y="0"/>
                </a:moveTo>
                <a:lnTo>
                  <a:pt x="127244" y="4551"/>
                </a:lnTo>
                <a:lnTo>
                  <a:pt x="120930" y="5892"/>
                </a:lnTo>
                <a:lnTo>
                  <a:pt x="115767" y="6785"/>
                </a:lnTo>
                <a:lnTo>
                  <a:pt x="111373" y="7381"/>
                </a:lnTo>
                <a:lnTo>
                  <a:pt x="105586" y="10635"/>
                </a:lnTo>
                <a:lnTo>
                  <a:pt x="98871" y="15663"/>
                </a:lnTo>
                <a:lnTo>
                  <a:pt x="91536" y="21872"/>
                </a:lnTo>
                <a:lnTo>
                  <a:pt x="84742" y="27916"/>
                </a:lnTo>
                <a:lnTo>
                  <a:pt x="72112" y="39712"/>
                </a:lnTo>
                <a:lnTo>
                  <a:pt x="64172" y="48383"/>
                </a:lnTo>
                <a:lnTo>
                  <a:pt x="55069" y="58925"/>
                </a:lnTo>
                <a:lnTo>
                  <a:pt x="45190" y="70716"/>
                </a:lnTo>
                <a:lnTo>
                  <a:pt x="37652" y="80481"/>
                </a:lnTo>
                <a:lnTo>
                  <a:pt x="31674" y="88897"/>
                </a:lnTo>
                <a:lnTo>
                  <a:pt x="10685" y="120642"/>
                </a:lnTo>
                <a:lnTo>
                  <a:pt x="4590" y="137439"/>
                </a:lnTo>
                <a:lnTo>
                  <a:pt x="1882" y="153476"/>
                </a:lnTo>
                <a:lnTo>
                  <a:pt x="678" y="166954"/>
                </a:lnTo>
                <a:lnTo>
                  <a:pt x="357" y="176073"/>
                </a:lnTo>
                <a:lnTo>
                  <a:pt x="0" y="198905"/>
                </a:lnTo>
                <a:lnTo>
                  <a:pt x="2382" y="217307"/>
                </a:lnTo>
                <a:lnTo>
                  <a:pt x="4350" y="224882"/>
                </a:lnTo>
                <a:lnTo>
                  <a:pt x="11618" y="238377"/>
                </a:lnTo>
                <a:lnTo>
                  <a:pt x="16223" y="244643"/>
                </a:lnTo>
                <a:lnTo>
                  <a:pt x="21197" y="248821"/>
                </a:lnTo>
                <a:lnTo>
                  <a:pt x="26419" y="251605"/>
                </a:lnTo>
                <a:lnTo>
                  <a:pt x="31805" y="253462"/>
                </a:lnTo>
                <a:lnTo>
                  <a:pt x="37301" y="254700"/>
                </a:lnTo>
                <a:lnTo>
                  <a:pt x="42870" y="255525"/>
                </a:lnTo>
                <a:lnTo>
                  <a:pt x="48487" y="256075"/>
                </a:lnTo>
                <a:lnTo>
                  <a:pt x="53185" y="255489"/>
                </a:lnTo>
                <a:lnTo>
                  <a:pt x="57269" y="254146"/>
                </a:lnTo>
                <a:lnTo>
                  <a:pt x="60944" y="252298"/>
                </a:lnTo>
                <a:lnTo>
                  <a:pt x="65300" y="249161"/>
                </a:lnTo>
                <a:lnTo>
                  <a:pt x="70108" y="245165"/>
                </a:lnTo>
                <a:lnTo>
                  <a:pt x="75219" y="240596"/>
                </a:lnTo>
                <a:lnTo>
                  <a:pt x="85977" y="230440"/>
                </a:lnTo>
                <a:lnTo>
                  <a:pt x="91513" y="225064"/>
                </a:lnTo>
                <a:lnTo>
                  <a:pt x="97109" y="218622"/>
                </a:lnTo>
                <a:lnTo>
                  <a:pt x="102744" y="211471"/>
                </a:lnTo>
                <a:lnTo>
                  <a:pt x="108406" y="203845"/>
                </a:lnTo>
                <a:lnTo>
                  <a:pt x="115038" y="193047"/>
                </a:lnTo>
                <a:lnTo>
                  <a:pt x="122317" y="180133"/>
                </a:lnTo>
                <a:lnTo>
                  <a:pt x="130027" y="165809"/>
                </a:lnTo>
                <a:lnTo>
                  <a:pt x="137073" y="153402"/>
                </a:lnTo>
                <a:lnTo>
                  <a:pt x="143674" y="142273"/>
                </a:lnTo>
                <a:lnTo>
                  <a:pt x="149980" y="131996"/>
                </a:lnTo>
                <a:lnTo>
                  <a:pt x="155137" y="121335"/>
                </a:lnTo>
                <a:lnTo>
                  <a:pt x="159527" y="110418"/>
                </a:lnTo>
                <a:lnTo>
                  <a:pt x="163406" y="99329"/>
                </a:lnTo>
                <a:lnTo>
                  <a:pt x="170257" y="81929"/>
                </a:lnTo>
                <a:lnTo>
                  <a:pt x="176476" y="65940"/>
                </a:lnTo>
                <a:lnTo>
                  <a:pt x="179468" y="56343"/>
                </a:lnTo>
                <a:lnTo>
                  <a:pt x="185333" y="36471"/>
                </a:lnTo>
                <a:lnTo>
                  <a:pt x="191114" y="18114"/>
                </a:lnTo>
                <a:lnTo>
                  <a:pt x="193990" y="13029"/>
                </a:lnTo>
                <a:lnTo>
                  <a:pt x="196859" y="10591"/>
                </a:lnTo>
                <a:lnTo>
                  <a:pt x="199724" y="9918"/>
                </a:lnTo>
                <a:lnTo>
                  <a:pt x="202587" y="11375"/>
                </a:lnTo>
                <a:lnTo>
                  <a:pt x="208308" y="18073"/>
                </a:lnTo>
                <a:lnTo>
                  <a:pt x="211485" y="24860"/>
                </a:lnTo>
                <a:lnTo>
                  <a:pt x="214803" y="35814"/>
                </a:lnTo>
                <a:lnTo>
                  <a:pt x="222627" y="59732"/>
                </a:lnTo>
                <a:lnTo>
                  <a:pt x="227380" y="71254"/>
                </a:lnTo>
                <a:lnTo>
                  <a:pt x="232455" y="81792"/>
                </a:lnTo>
                <a:lnTo>
                  <a:pt x="237742" y="91676"/>
                </a:lnTo>
                <a:lnTo>
                  <a:pt x="242220" y="102075"/>
                </a:lnTo>
                <a:lnTo>
                  <a:pt x="246157" y="112818"/>
                </a:lnTo>
                <a:lnTo>
                  <a:pt x="249735" y="123789"/>
                </a:lnTo>
                <a:lnTo>
                  <a:pt x="253073" y="139676"/>
                </a:lnTo>
                <a:lnTo>
                  <a:pt x="256250" y="158840"/>
                </a:lnTo>
                <a:lnTo>
                  <a:pt x="259321" y="180188"/>
                </a:lnTo>
                <a:lnTo>
                  <a:pt x="265273" y="229309"/>
                </a:lnTo>
                <a:lnTo>
                  <a:pt x="268193" y="255743"/>
                </a:lnTo>
                <a:lnTo>
                  <a:pt x="270141" y="278128"/>
                </a:lnTo>
                <a:lnTo>
                  <a:pt x="271439" y="297813"/>
                </a:lnTo>
                <a:lnTo>
                  <a:pt x="272304" y="315700"/>
                </a:lnTo>
                <a:lnTo>
                  <a:pt x="271929" y="332386"/>
                </a:lnTo>
                <a:lnTo>
                  <a:pt x="270726" y="348274"/>
                </a:lnTo>
                <a:lnTo>
                  <a:pt x="268971" y="363627"/>
                </a:lnTo>
                <a:lnTo>
                  <a:pt x="264482" y="395927"/>
                </a:lnTo>
                <a:lnTo>
                  <a:pt x="259312" y="428380"/>
                </a:lnTo>
                <a:lnTo>
                  <a:pt x="253839" y="458679"/>
                </a:lnTo>
                <a:lnTo>
                  <a:pt x="248188" y="476283"/>
                </a:lnTo>
                <a:lnTo>
                  <a:pt x="240611" y="495640"/>
                </a:lnTo>
                <a:lnTo>
                  <a:pt x="231750" y="516164"/>
                </a:lnTo>
                <a:lnTo>
                  <a:pt x="222032" y="534609"/>
                </a:lnTo>
                <a:lnTo>
                  <a:pt x="211744" y="551669"/>
                </a:lnTo>
                <a:lnTo>
                  <a:pt x="201075" y="567804"/>
                </a:lnTo>
                <a:lnTo>
                  <a:pt x="193010" y="580466"/>
                </a:lnTo>
                <a:lnTo>
                  <a:pt x="186681" y="590812"/>
                </a:lnTo>
                <a:lnTo>
                  <a:pt x="181509" y="599615"/>
                </a:lnTo>
                <a:lnTo>
                  <a:pt x="176156" y="606436"/>
                </a:lnTo>
                <a:lnTo>
                  <a:pt x="170682" y="611936"/>
                </a:lnTo>
                <a:lnTo>
                  <a:pt x="165128" y="616555"/>
                </a:lnTo>
                <a:lnTo>
                  <a:pt x="159521" y="619634"/>
                </a:lnTo>
                <a:lnTo>
                  <a:pt x="153877" y="621687"/>
                </a:lnTo>
                <a:lnTo>
                  <a:pt x="148210" y="623055"/>
                </a:lnTo>
                <a:lnTo>
                  <a:pt x="143479" y="623015"/>
                </a:lnTo>
                <a:lnTo>
                  <a:pt x="139373" y="622037"/>
                </a:lnTo>
                <a:lnTo>
                  <a:pt x="135682" y="620430"/>
                </a:lnTo>
                <a:lnTo>
                  <a:pt x="132270" y="617455"/>
                </a:lnTo>
                <a:lnTo>
                  <a:pt x="121964" y="604167"/>
                </a:lnTo>
                <a:lnTo>
                  <a:pt x="117409" y="598993"/>
                </a:lnTo>
                <a:lnTo>
                  <a:pt x="112468" y="593638"/>
                </a:lnTo>
                <a:lnTo>
                  <a:pt x="104437" y="580070"/>
                </a:lnTo>
                <a:lnTo>
                  <a:pt x="98646" y="564514"/>
                </a:lnTo>
                <a:lnTo>
                  <a:pt x="96072" y="548075"/>
                </a:lnTo>
                <a:lnTo>
                  <a:pt x="92388" y="533784"/>
                </a:lnTo>
                <a:lnTo>
                  <a:pt x="85440" y="51435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75"/>
          <p:cNvSpPr/>
          <p:nvPr/>
        </p:nvSpPr>
        <p:spPr>
          <a:xfrm>
            <a:off x="3157537" y="4243387"/>
            <a:ext cx="349950" cy="497206"/>
          </a:xfrm>
          <a:custGeom>
            <a:avLst/>
            <a:gdLst/>
            <a:ahLst/>
            <a:cxnLst/>
            <a:rect l="0" t="0" r="0" b="0"/>
            <a:pathLst>
              <a:path w="349950" h="497206">
                <a:moveTo>
                  <a:pt x="0" y="0"/>
                </a:moveTo>
                <a:lnTo>
                  <a:pt x="13652" y="4551"/>
                </a:lnTo>
                <a:lnTo>
                  <a:pt x="19579" y="7796"/>
                </a:lnTo>
                <a:lnTo>
                  <a:pt x="25435" y="11865"/>
                </a:lnTo>
                <a:lnTo>
                  <a:pt x="31244" y="16482"/>
                </a:lnTo>
                <a:lnTo>
                  <a:pt x="40239" y="29233"/>
                </a:lnTo>
                <a:lnTo>
                  <a:pt x="47411" y="44425"/>
                </a:lnTo>
                <a:lnTo>
                  <a:pt x="50658" y="52477"/>
                </a:lnTo>
                <a:lnTo>
                  <a:pt x="53774" y="60702"/>
                </a:lnTo>
                <a:lnTo>
                  <a:pt x="56804" y="70948"/>
                </a:lnTo>
                <a:lnTo>
                  <a:pt x="59777" y="82541"/>
                </a:lnTo>
                <a:lnTo>
                  <a:pt x="62711" y="95033"/>
                </a:lnTo>
                <a:lnTo>
                  <a:pt x="65620" y="109075"/>
                </a:lnTo>
                <a:lnTo>
                  <a:pt x="71392" y="139918"/>
                </a:lnTo>
                <a:lnTo>
                  <a:pt x="73312" y="160906"/>
                </a:lnTo>
                <a:lnTo>
                  <a:pt x="74592" y="185376"/>
                </a:lnTo>
                <a:lnTo>
                  <a:pt x="75446" y="212167"/>
                </a:lnTo>
                <a:lnTo>
                  <a:pt x="74110" y="243362"/>
                </a:lnTo>
                <a:lnTo>
                  <a:pt x="71314" y="277494"/>
                </a:lnTo>
                <a:lnTo>
                  <a:pt x="65032" y="340501"/>
                </a:lnTo>
                <a:lnTo>
                  <a:pt x="62241" y="378029"/>
                </a:lnTo>
                <a:lnTo>
                  <a:pt x="62449" y="392989"/>
                </a:lnTo>
                <a:lnTo>
                  <a:pt x="63540" y="406773"/>
                </a:lnTo>
                <a:lnTo>
                  <a:pt x="65220" y="419772"/>
                </a:lnTo>
                <a:lnTo>
                  <a:pt x="67584" y="433516"/>
                </a:lnTo>
                <a:lnTo>
                  <a:pt x="67916" y="432839"/>
                </a:lnTo>
                <a:lnTo>
                  <a:pt x="68285" y="427005"/>
                </a:lnTo>
                <a:lnTo>
                  <a:pt x="71241" y="416115"/>
                </a:lnTo>
                <a:lnTo>
                  <a:pt x="82145" y="381155"/>
                </a:lnTo>
                <a:lnTo>
                  <a:pt x="88101" y="363641"/>
                </a:lnTo>
                <a:lnTo>
                  <a:pt x="99799" y="331481"/>
                </a:lnTo>
                <a:lnTo>
                  <a:pt x="106537" y="317190"/>
                </a:lnTo>
                <a:lnTo>
                  <a:pt x="113888" y="303852"/>
                </a:lnTo>
                <a:lnTo>
                  <a:pt x="121645" y="291150"/>
                </a:lnTo>
                <a:lnTo>
                  <a:pt x="129674" y="278873"/>
                </a:lnTo>
                <a:lnTo>
                  <a:pt x="137884" y="266878"/>
                </a:lnTo>
                <a:lnTo>
                  <a:pt x="146215" y="255071"/>
                </a:lnTo>
                <a:lnTo>
                  <a:pt x="153674" y="243390"/>
                </a:lnTo>
                <a:lnTo>
                  <a:pt x="160552" y="231792"/>
                </a:lnTo>
                <a:lnTo>
                  <a:pt x="167042" y="220251"/>
                </a:lnTo>
                <a:lnTo>
                  <a:pt x="175179" y="209699"/>
                </a:lnTo>
                <a:lnTo>
                  <a:pt x="184414" y="199807"/>
                </a:lnTo>
                <a:lnTo>
                  <a:pt x="210533" y="174772"/>
                </a:lnTo>
                <a:lnTo>
                  <a:pt x="217508" y="167950"/>
                </a:lnTo>
                <a:lnTo>
                  <a:pt x="225015" y="162449"/>
                </a:lnTo>
                <a:lnTo>
                  <a:pt x="232878" y="157830"/>
                </a:lnTo>
                <a:lnTo>
                  <a:pt x="240977" y="153797"/>
                </a:lnTo>
                <a:lnTo>
                  <a:pt x="249234" y="151109"/>
                </a:lnTo>
                <a:lnTo>
                  <a:pt x="257596" y="149317"/>
                </a:lnTo>
                <a:lnTo>
                  <a:pt x="266028" y="148122"/>
                </a:lnTo>
                <a:lnTo>
                  <a:pt x="273555" y="147326"/>
                </a:lnTo>
                <a:lnTo>
                  <a:pt x="280477" y="146795"/>
                </a:lnTo>
                <a:lnTo>
                  <a:pt x="286998" y="146441"/>
                </a:lnTo>
                <a:lnTo>
                  <a:pt x="294202" y="148110"/>
                </a:lnTo>
                <a:lnTo>
                  <a:pt x="301862" y="151128"/>
                </a:lnTo>
                <a:lnTo>
                  <a:pt x="309826" y="155044"/>
                </a:lnTo>
                <a:lnTo>
                  <a:pt x="317041" y="159560"/>
                </a:lnTo>
                <a:lnTo>
                  <a:pt x="323756" y="164476"/>
                </a:lnTo>
                <a:lnTo>
                  <a:pt x="330137" y="169658"/>
                </a:lnTo>
                <a:lnTo>
                  <a:pt x="334391" y="175971"/>
                </a:lnTo>
                <a:lnTo>
                  <a:pt x="339118" y="190604"/>
                </a:lnTo>
                <a:lnTo>
                  <a:pt x="346331" y="219458"/>
                </a:lnTo>
                <a:lnTo>
                  <a:pt x="348044" y="231078"/>
                </a:lnTo>
                <a:lnTo>
                  <a:pt x="349187" y="243587"/>
                </a:lnTo>
                <a:lnTo>
                  <a:pt x="349949" y="256689"/>
                </a:lnTo>
                <a:lnTo>
                  <a:pt x="349504" y="274948"/>
                </a:lnTo>
                <a:lnTo>
                  <a:pt x="348255" y="296647"/>
                </a:lnTo>
                <a:lnTo>
                  <a:pt x="346470" y="320637"/>
                </a:lnTo>
                <a:lnTo>
                  <a:pt x="344487" y="357453"/>
                </a:lnTo>
                <a:lnTo>
                  <a:pt x="343958" y="372604"/>
                </a:lnTo>
                <a:lnTo>
                  <a:pt x="342653" y="386516"/>
                </a:lnTo>
                <a:lnTo>
                  <a:pt x="340830" y="399600"/>
                </a:lnTo>
                <a:lnTo>
                  <a:pt x="338663" y="412132"/>
                </a:lnTo>
                <a:lnTo>
                  <a:pt x="337218" y="423345"/>
                </a:lnTo>
                <a:lnTo>
                  <a:pt x="336255" y="433677"/>
                </a:lnTo>
                <a:lnTo>
                  <a:pt x="335612" y="443423"/>
                </a:lnTo>
                <a:lnTo>
                  <a:pt x="334898" y="459332"/>
                </a:lnTo>
                <a:lnTo>
                  <a:pt x="334708" y="466241"/>
                </a:lnTo>
                <a:lnTo>
                  <a:pt x="335534" y="471800"/>
                </a:lnTo>
                <a:lnTo>
                  <a:pt x="340294" y="484174"/>
                </a:lnTo>
                <a:lnTo>
                  <a:pt x="342900" y="49720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76"/>
          <p:cNvSpPr/>
          <p:nvPr/>
        </p:nvSpPr>
        <p:spPr>
          <a:xfrm>
            <a:off x="3654742" y="4166235"/>
            <a:ext cx="60009" cy="574358"/>
          </a:xfrm>
          <a:custGeom>
            <a:avLst/>
            <a:gdLst/>
            <a:ahLst/>
            <a:cxnLst/>
            <a:rect l="0" t="0" r="0" b="0"/>
            <a:pathLst>
              <a:path w="60009" h="574358">
                <a:moveTo>
                  <a:pt x="0" y="0"/>
                </a:moveTo>
                <a:lnTo>
                  <a:pt x="9102" y="9102"/>
                </a:lnTo>
                <a:lnTo>
                  <a:pt x="11783" y="14640"/>
                </a:lnTo>
                <a:lnTo>
                  <a:pt x="13570" y="21190"/>
                </a:lnTo>
                <a:lnTo>
                  <a:pt x="14762" y="28414"/>
                </a:lnTo>
                <a:lnTo>
                  <a:pt x="16509" y="35135"/>
                </a:lnTo>
                <a:lnTo>
                  <a:pt x="18626" y="41521"/>
                </a:lnTo>
                <a:lnTo>
                  <a:pt x="20990" y="47683"/>
                </a:lnTo>
                <a:lnTo>
                  <a:pt x="22566" y="55601"/>
                </a:lnTo>
                <a:lnTo>
                  <a:pt x="23616" y="64690"/>
                </a:lnTo>
                <a:lnTo>
                  <a:pt x="24317" y="74559"/>
                </a:lnTo>
                <a:lnTo>
                  <a:pt x="26689" y="90663"/>
                </a:lnTo>
                <a:lnTo>
                  <a:pt x="34404" y="133957"/>
                </a:lnTo>
                <a:lnTo>
                  <a:pt x="37224" y="155027"/>
                </a:lnTo>
                <a:lnTo>
                  <a:pt x="39103" y="174789"/>
                </a:lnTo>
                <a:lnTo>
                  <a:pt x="40356" y="193678"/>
                </a:lnTo>
                <a:lnTo>
                  <a:pt x="42144" y="211986"/>
                </a:lnTo>
                <a:lnTo>
                  <a:pt x="44289" y="229907"/>
                </a:lnTo>
                <a:lnTo>
                  <a:pt x="46670" y="247568"/>
                </a:lnTo>
                <a:lnTo>
                  <a:pt x="48259" y="265058"/>
                </a:lnTo>
                <a:lnTo>
                  <a:pt x="49317" y="282433"/>
                </a:lnTo>
                <a:lnTo>
                  <a:pt x="50023" y="299731"/>
                </a:lnTo>
                <a:lnTo>
                  <a:pt x="51017" y="374135"/>
                </a:lnTo>
                <a:lnTo>
                  <a:pt x="52109" y="397061"/>
                </a:lnTo>
                <a:lnTo>
                  <a:pt x="53789" y="417107"/>
                </a:lnTo>
                <a:lnTo>
                  <a:pt x="55862" y="435234"/>
                </a:lnTo>
                <a:lnTo>
                  <a:pt x="57244" y="451128"/>
                </a:lnTo>
                <a:lnTo>
                  <a:pt x="58165" y="465534"/>
                </a:lnTo>
                <a:lnTo>
                  <a:pt x="59189" y="490749"/>
                </a:lnTo>
                <a:lnTo>
                  <a:pt x="59764" y="520057"/>
                </a:lnTo>
                <a:lnTo>
                  <a:pt x="60008" y="574357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77"/>
          <p:cNvSpPr/>
          <p:nvPr/>
        </p:nvSpPr>
        <p:spPr>
          <a:xfrm>
            <a:off x="3611879" y="4406265"/>
            <a:ext cx="240031" cy="34290"/>
          </a:xfrm>
          <a:custGeom>
            <a:avLst/>
            <a:gdLst/>
            <a:ahLst/>
            <a:cxnLst/>
            <a:rect l="0" t="0" r="0" b="0"/>
            <a:pathLst>
              <a:path w="240031" h="34290">
                <a:moveTo>
                  <a:pt x="0" y="34289"/>
                </a:moveTo>
                <a:lnTo>
                  <a:pt x="13653" y="29739"/>
                </a:lnTo>
                <a:lnTo>
                  <a:pt x="19579" y="28398"/>
                </a:lnTo>
                <a:lnTo>
                  <a:pt x="25436" y="27505"/>
                </a:lnTo>
                <a:lnTo>
                  <a:pt x="31245" y="26908"/>
                </a:lnTo>
                <a:lnTo>
                  <a:pt x="38927" y="26511"/>
                </a:lnTo>
                <a:lnTo>
                  <a:pt x="57624" y="26070"/>
                </a:lnTo>
                <a:lnTo>
                  <a:pt x="66991" y="25000"/>
                </a:lnTo>
                <a:lnTo>
                  <a:pt x="76093" y="23334"/>
                </a:lnTo>
                <a:lnTo>
                  <a:pt x="85019" y="21271"/>
                </a:lnTo>
                <a:lnTo>
                  <a:pt x="100495" y="18943"/>
                </a:lnTo>
                <a:lnTo>
                  <a:pt x="143090" y="13816"/>
                </a:lnTo>
                <a:lnTo>
                  <a:pt x="161116" y="11116"/>
                </a:lnTo>
                <a:lnTo>
                  <a:pt x="175990" y="8363"/>
                </a:lnTo>
                <a:lnTo>
                  <a:pt x="24003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78"/>
          <p:cNvSpPr/>
          <p:nvPr/>
        </p:nvSpPr>
        <p:spPr>
          <a:xfrm>
            <a:off x="4280534" y="4174807"/>
            <a:ext cx="34281" cy="514351"/>
          </a:xfrm>
          <a:custGeom>
            <a:avLst/>
            <a:gdLst/>
            <a:ahLst/>
            <a:cxnLst/>
            <a:rect l="0" t="0" r="0" b="0"/>
            <a:pathLst>
              <a:path w="34281" h="514351">
                <a:moveTo>
                  <a:pt x="8573" y="0"/>
                </a:moveTo>
                <a:lnTo>
                  <a:pt x="8573" y="13653"/>
                </a:lnTo>
                <a:lnTo>
                  <a:pt x="9526" y="18627"/>
                </a:lnTo>
                <a:lnTo>
                  <a:pt x="11113" y="22895"/>
                </a:lnTo>
                <a:lnTo>
                  <a:pt x="13124" y="26694"/>
                </a:lnTo>
                <a:lnTo>
                  <a:pt x="14465" y="31131"/>
                </a:lnTo>
                <a:lnTo>
                  <a:pt x="15358" y="35994"/>
                </a:lnTo>
                <a:lnTo>
                  <a:pt x="15954" y="41141"/>
                </a:lnTo>
                <a:lnTo>
                  <a:pt x="17304" y="46477"/>
                </a:lnTo>
                <a:lnTo>
                  <a:pt x="19156" y="51940"/>
                </a:lnTo>
                <a:lnTo>
                  <a:pt x="21343" y="57486"/>
                </a:lnTo>
                <a:lnTo>
                  <a:pt x="22802" y="64042"/>
                </a:lnTo>
                <a:lnTo>
                  <a:pt x="23774" y="71270"/>
                </a:lnTo>
                <a:lnTo>
                  <a:pt x="24422" y="78946"/>
                </a:lnTo>
                <a:lnTo>
                  <a:pt x="25807" y="87873"/>
                </a:lnTo>
                <a:lnTo>
                  <a:pt x="27682" y="97634"/>
                </a:lnTo>
                <a:lnTo>
                  <a:pt x="29885" y="107952"/>
                </a:lnTo>
                <a:lnTo>
                  <a:pt x="31353" y="118641"/>
                </a:lnTo>
                <a:lnTo>
                  <a:pt x="32332" y="129576"/>
                </a:lnTo>
                <a:lnTo>
                  <a:pt x="32985" y="140677"/>
                </a:lnTo>
                <a:lnTo>
                  <a:pt x="33710" y="173331"/>
                </a:lnTo>
                <a:lnTo>
                  <a:pt x="34280" y="311054"/>
                </a:lnTo>
                <a:lnTo>
                  <a:pt x="33331" y="324527"/>
                </a:lnTo>
                <a:lnTo>
                  <a:pt x="31746" y="339224"/>
                </a:lnTo>
                <a:lnTo>
                  <a:pt x="29737" y="354737"/>
                </a:lnTo>
                <a:lnTo>
                  <a:pt x="25539" y="377461"/>
                </a:lnTo>
                <a:lnTo>
                  <a:pt x="5892" y="472423"/>
                </a:lnTo>
                <a:lnTo>
                  <a:pt x="3928" y="483541"/>
                </a:lnTo>
                <a:lnTo>
                  <a:pt x="2619" y="491906"/>
                </a:lnTo>
                <a:lnTo>
                  <a:pt x="1746" y="498435"/>
                </a:lnTo>
                <a:lnTo>
                  <a:pt x="0" y="51435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979"/>
          <p:cNvSpPr/>
          <p:nvPr/>
        </p:nvSpPr>
        <p:spPr>
          <a:xfrm>
            <a:off x="4313830" y="4234815"/>
            <a:ext cx="301033" cy="445222"/>
          </a:xfrm>
          <a:custGeom>
            <a:avLst/>
            <a:gdLst/>
            <a:ahLst/>
            <a:cxnLst/>
            <a:rect l="0" t="0" r="0" b="0"/>
            <a:pathLst>
              <a:path w="301033" h="445222">
                <a:moveTo>
                  <a:pt x="215307" y="0"/>
                </a:moveTo>
                <a:lnTo>
                  <a:pt x="208463" y="12735"/>
                </a:lnTo>
                <a:lnTo>
                  <a:pt x="203376" y="19312"/>
                </a:lnTo>
                <a:lnTo>
                  <a:pt x="201638" y="23352"/>
                </a:lnTo>
                <a:lnTo>
                  <a:pt x="199706" y="32921"/>
                </a:lnTo>
                <a:lnTo>
                  <a:pt x="193768" y="43524"/>
                </a:lnTo>
                <a:lnTo>
                  <a:pt x="185732" y="54586"/>
                </a:lnTo>
                <a:lnTo>
                  <a:pt x="170271" y="79750"/>
                </a:lnTo>
                <a:lnTo>
                  <a:pt x="165281" y="87457"/>
                </a:lnTo>
                <a:lnTo>
                  <a:pt x="160049" y="94499"/>
                </a:lnTo>
                <a:lnTo>
                  <a:pt x="154656" y="101100"/>
                </a:lnTo>
                <a:lnTo>
                  <a:pt x="149155" y="107405"/>
                </a:lnTo>
                <a:lnTo>
                  <a:pt x="143583" y="113513"/>
                </a:lnTo>
                <a:lnTo>
                  <a:pt x="132312" y="125380"/>
                </a:lnTo>
                <a:lnTo>
                  <a:pt x="81001" y="177156"/>
                </a:lnTo>
                <a:lnTo>
                  <a:pt x="74335" y="181921"/>
                </a:lnTo>
                <a:lnTo>
                  <a:pt x="67033" y="186051"/>
                </a:lnTo>
                <a:lnTo>
                  <a:pt x="59308" y="189756"/>
                </a:lnTo>
                <a:lnTo>
                  <a:pt x="49395" y="196037"/>
                </a:lnTo>
                <a:lnTo>
                  <a:pt x="38024" y="204033"/>
                </a:lnTo>
                <a:lnTo>
                  <a:pt x="25681" y="213175"/>
                </a:lnTo>
                <a:lnTo>
                  <a:pt x="16500" y="219268"/>
                </a:lnTo>
                <a:lnTo>
                  <a:pt x="9426" y="223331"/>
                </a:lnTo>
                <a:lnTo>
                  <a:pt x="3758" y="226040"/>
                </a:lnTo>
                <a:lnTo>
                  <a:pt x="932" y="228798"/>
                </a:lnTo>
                <a:lnTo>
                  <a:pt x="0" y="231589"/>
                </a:lnTo>
                <a:lnTo>
                  <a:pt x="798" y="238363"/>
                </a:lnTo>
                <a:lnTo>
                  <a:pt x="5487" y="244087"/>
                </a:lnTo>
                <a:lnTo>
                  <a:pt x="9704" y="247497"/>
                </a:lnTo>
                <a:lnTo>
                  <a:pt x="15374" y="251675"/>
                </a:lnTo>
                <a:lnTo>
                  <a:pt x="29292" y="261398"/>
                </a:lnTo>
                <a:lnTo>
                  <a:pt x="45004" y="272069"/>
                </a:lnTo>
                <a:lnTo>
                  <a:pt x="52242" y="277582"/>
                </a:lnTo>
                <a:lnTo>
                  <a:pt x="58972" y="283162"/>
                </a:lnTo>
                <a:lnTo>
                  <a:pt x="65363" y="288787"/>
                </a:lnTo>
                <a:lnTo>
                  <a:pt x="77546" y="300117"/>
                </a:lnTo>
                <a:lnTo>
                  <a:pt x="93119" y="315313"/>
                </a:lnTo>
                <a:lnTo>
                  <a:pt x="147641" y="369571"/>
                </a:lnTo>
                <a:lnTo>
                  <a:pt x="156861" y="377825"/>
                </a:lnTo>
                <a:lnTo>
                  <a:pt x="166818" y="386186"/>
                </a:lnTo>
                <a:lnTo>
                  <a:pt x="214724" y="424687"/>
                </a:lnTo>
                <a:lnTo>
                  <a:pt x="224444" y="431714"/>
                </a:lnTo>
                <a:lnTo>
                  <a:pt x="231876" y="436399"/>
                </a:lnTo>
                <a:lnTo>
                  <a:pt x="237783" y="439523"/>
                </a:lnTo>
                <a:lnTo>
                  <a:pt x="243626" y="441605"/>
                </a:lnTo>
                <a:lnTo>
                  <a:pt x="249426" y="442994"/>
                </a:lnTo>
                <a:lnTo>
                  <a:pt x="255198" y="443919"/>
                </a:lnTo>
                <a:lnTo>
                  <a:pt x="264151" y="444947"/>
                </a:lnTo>
                <a:lnTo>
                  <a:pt x="267873" y="445221"/>
                </a:lnTo>
                <a:lnTo>
                  <a:pt x="273210" y="444452"/>
                </a:lnTo>
                <a:lnTo>
                  <a:pt x="279627" y="442986"/>
                </a:lnTo>
                <a:lnTo>
                  <a:pt x="301032" y="437197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980"/>
          <p:cNvSpPr/>
          <p:nvPr/>
        </p:nvSpPr>
        <p:spPr>
          <a:xfrm>
            <a:off x="4632007" y="4260757"/>
            <a:ext cx="248603" cy="342622"/>
          </a:xfrm>
          <a:custGeom>
            <a:avLst/>
            <a:gdLst/>
            <a:ahLst/>
            <a:cxnLst/>
            <a:rect l="0" t="0" r="0" b="0"/>
            <a:pathLst>
              <a:path w="248603" h="342622">
                <a:moveTo>
                  <a:pt x="0" y="239805"/>
                </a:moveTo>
                <a:lnTo>
                  <a:pt x="13652" y="244356"/>
                </a:lnTo>
                <a:lnTo>
                  <a:pt x="18627" y="245697"/>
                </a:lnTo>
                <a:lnTo>
                  <a:pt x="22895" y="246590"/>
                </a:lnTo>
                <a:lnTo>
                  <a:pt x="26694" y="247186"/>
                </a:lnTo>
                <a:lnTo>
                  <a:pt x="31131" y="247583"/>
                </a:lnTo>
                <a:lnTo>
                  <a:pt x="35994" y="247848"/>
                </a:lnTo>
                <a:lnTo>
                  <a:pt x="41141" y="248024"/>
                </a:lnTo>
                <a:lnTo>
                  <a:pt x="45525" y="247190"/>
                </a:lnTo>
                <a:lnTo>
                  <a:pt x="52936" y="243722"/>
                </a:lnTo>
                <a:lnTo>
                  <a:pt x="57198" y="242416"/>
                </a:lnTo>
                <a:lnTo>
                  <a:pt x="61944" y="241546"/>
                </a:lnTo>
                <a:lnTo>
                  <a:pt x="67014" y="240966"/>
                </a:lnTo>
                <a:lnTo>
                  <a:pt x="73251" y="238674"/>
                </a:lnTo>
                <a:lnTo>
                  <a:pt x="80267" y="235241"/>
                </a:lnTo>
                <a:lnTo>
                  <a:pt x="87801" y="231047"/>
                </a:lnTo>
                <a:lnTo>
                  <a:pt x="93777" y="227299"/>
                </a:lnTo>
                <a:lnTo>
                  <a:pt x="98712" y="223848"/>
                </a:lnTo>
                <a:lnTo>
                  <a:pt x="102956" y="220595"/>
                </a:lnTo>
                <a:lnTo>
                  <a:pt x="108642" y="216521"/>
                </a:lnTo>
                <a:lnTo>
                  <a:pt x="122580" y="206914"/>
                </a:lnTo>
                <a:lnTo>
                  <a:pt x="129345" y="201685"/>
                </a:lnTo>
                <a:lnTo>
                  <a:pt x="135760" y="196294"/>
                </a:lnTo>
                <a:lnTo>
                  <a:pt x="141942" y="190795"/>
                </a:lnTo>
                <a:lnTo>
                  <a:pt x="149873" y="182367"/>
                </a:lnTo>
                <a:lnTo>
                  <a:pt x="158970" y="171985"/>
                </a:lnTo>
                <a:lnTo>
                  <a:pt x="168845" y="160302"/>
                </a:lnTo>
                <a:lnTo>
                  <a:pt x="177333" y="149656"/>
                </a:lnTo>
                <a:lnTo>
                  <a:pt x="184897" y="139700"/>
                </a:lnTo>
                <a:lnTo>
                  <a:pt x="191845" y="130206"/>
                </a:lnTo>
                <a:lnTo>
                  <a:pt x="197429" y="121971"/>
                </a:lnTo>
                <a:lnTo>
                  <a:pt x="202105" y="114577"/>
                </a:lnTo>
                <a:lnTo>
                  <a:pt x="206174" y="107742"/>
                </a:lnTo>
                <a:lnTo>
                  <a:pt x="208887" y="100328"/>
                </a:lnTo>
                <a:lnTo>
                  <a:pt x="210695" y="92528"/>
                </a:lnTo>
                <a:lnTo>
                  <a:pt x="211901" y="84470"/>
                </a:lnTo>
                <a:lnTo>
                  <a:pt x="213658" y="77194"/>
                </a:lnTo>
                <a:lnTo>
                  <a:pt x="215781" y="70437"/>
                </a:lnTo>
                <a:lnTo>
                  <a:pt x="218149" y="64028"/>
                </a:lnTo>
                <a:lnTo>
                  <a:pt x="218775" y="57851"/>
                </a:lnTo>
                <a:lnTo>
                  <a:pt x="218240" y="51827"/>
                </a:lnTo>
                <a:lnTo>
                  <a:pt x="216931" y="45907"/>
                </a:lnTo>
                <a:lnTo>
                  <a:pt x="215106" y="39102"/>
                </a:lnTo>
                <a:lnTo>
                  <a:pt x="210537" y="23921"/>
                </a:lnTo>
                <a:lnTo>
                  <a:pt x="207986" y="17777"/>
                </a:lnTo>
                <a:lnTo>
                  <a:pt x="202611" y="8411"/>
                </a:lnTo>
                <a:lnTo>
                  <a:pt x="199844" y="5532"/>
                </a:lnTo>
                <a:lnTo>
                  <a:pt x="197047" y="3614"/>
                </a:lnTo>
                <a:lnTo>
                  <a:pt x="191399" y="1481"/>
                </a:lnTo>
                <a:lnTo>
                  <a:pt x="185714" y="533"/>
                </a:lnTo>
                <a:lnTo>
                  <a:pt x="181912" y="280"/>
                </a:lnTo>
                <a:lnTo>
                  <a:pt x="177472" y="112"/>
                </a:lnTo>
                <a:lnTo>
                  <a:pt x="172607" y="0"/>
                </a:lnTo>
                <a:lnTo>
                  <a:pt x="167459" y="877"/>
                </a:lnTo>
                <a:lnTo>
                  <a:pt x="162122" y="2415"/>
                </a:lnTo>
                <a:lnTo>
                  <a:pt x="156658" y="4393"/>
                </a:lnTo>
                <a:lnTo>
                  <a:pt x="151112" y="7616"/>
                </a:lnTo>
                <a:lnTo>
                  <a:pt x="145509" y="11670"/>
                </a:lnTo>
                <a:lnTo>
                  <a:pt x="139868" y="16277"/>
                </a:lnTo>
                <a:lnTo>
                  <a:pt x="135155" y="21254"/>
                </a:lnTo>
                <a:lnTo>
                  <a:pt x="131061" y="26477"/>
                </a:lnTo>
                <a:lnTo>
                  <a:pt x="127380" y="31864"/>
                </a:lnTo>
                <a:lnTo>
                  <a:pt x="123019" y="39265"/>
                </a:lnTo>
                <a:lnTo>
                  <a:pt x="118208" y="48009"/>
                </a:lnTo>
                <a:lnTo>
                  <a:pt x="113095" y="57649"/>
                </a:lnTo>
                <a:lnTo>
                  <a:pt x="107782" y="66933"/>
                </a:lnTo>
                <a:lnTo>
                  <a:pt x="102335" y="75979"/>
                </a:lnTo>
                <a:lnTo>
                  <a:pt x="96798" y="84868"/>
                </a:lnTo>
                <a:lnTo>
                  <a:pt x="93107" y="93651"/>
                </a:lnTo>
                <a:lnTo>
                  <a:pt x="90646" y="102364"/>
                </a:lnTo>
                <a:lnTo>
                  <a:pt x="89006" y="111030"/>
                </a:lnTo>
                <a:lnTo>
                  <a:pt x="87913" y="122523"/>
                </a:lnTo>
                <a:lnTo>
                  <a:pt x="87183" y="135900"/>
                </a:lnTo>
                <a:lnTo>
                  <a:pt x="86373" y="166954"/>
                </a:lnTo>
                <a:lnTo>
                  <a:pt x="86013" y="202982"/>
                </a:lnTo>
                <a:lnTo>
                  <a:pt x="88775" y="222877"/>
                </a:lnTo>
                <a:lnTo>
                  <a:pt x="93473" y="243760"/>
                </a:lnTo>
                <a:lnTo>
                  <a:pt x="99463" y="265301"/>
                </a:lnTo>
                <a:lnTo>
                  <a:pt x="105361" y="281568"/>
                </a:lnTo>
                <a:lnTo>
                  <a:pt x="111198" y="294317"/>
                </a:lnTo>
                <a:lnTo>
                  <a:pt x="116995" y="304721"/>
                </a:lnTo>
                <a:lnTo>
                  <a:pt x="121812" y="312610"/>
                </a:lnTo>
                <a:lnTo>
                  <a:pt x="125975" y="318822"/>
                </a:lnTo>
                <a:lnTo>
                  <a:pt x="129703" y="323915"/>
                </a:lnTo>
                <a:lnTo>
                  <a:pt x="134094" y="328264"/>
                </a:lnTo>
                <a:lnTo>
                  <a:pt x="138926" y="332115"/>
                </a:lnTo>
                <a:lnTo>
                  <a:pt x="144053" y="335635"/>
                </a:lnTo>
                <a:lnTo>
                  <a:pt x="149375" y="337982"/>
                </a:lnTo>
                <a:lnTo>
                  <a:pt x="154828" y="339546"/>
                </a:lnTo>
                <a:lnTo>
                  <a:pt x="160369" y="340589"/>
                </a:lnTo>
                <a:lnTo>
                  <a:pt x="166920" y="341284"/>
                </a:lnTo>
                <a:lnTo>
                  <a:pt x="174145" y="341748"/>
                </a:lnTo>
                <a:lnTo>
                  <a:pt x="188840" y="342263"/>
                </a:lnTo>
                <a:lnTo>
                  <a:pt x="208776" y="342553"/>
                </a:lnTo>
                <a:lnTo>
                  <a:pt x="224234" y="342621"/>
                </a:lnTo>
                <a:lnTo>
                  <a:pt x="230452" y="341686"/>
                </a:lnTo>
                <a:lnTo>
                  <a:pt x="235550" y="340111"/>
                </a:lnTo>
                <a:lnTo>
                  <a:pt x="248602" y="33410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981"/>
          <p:cNvSpPr/>
          <p:nvPr/>
        </p:nvSpPr>
        <p:spPr>
          <a:xfrm>
            <a:off x="5060632" y="4253827"/>
            <a:ext cx="411481" cy="812282"/>
          </a:xfrm>
          <a:custGeom>
            <a:avLst/>
            <a:gdLst/>
            <a:ahLst/>
            <a:cxnLst/>
            <a:rect l="0" t="0" r="0" b="0"/>
            <a:pathLst>
              <a:path w="411481" h="812282">
                <a:moveTo>
                  <a:pt x="0" y="49568"/>
                </a:moveTo>
                <a:lnTo>
                  <a:pt x="953" y="69923"/>
                </a:lnTo>
                <a:lnTo>
                  <a:pt x="4551" y="105287"/>
                </a:lnTo>
                <a:lnTo>
                  <a:pt x="5892" y="124814"/>
                </a:lnTo>
                <a:lnTo>
                  <a:pt x="6785" y="144499"/>
                </a:lnTo>
                <a:lnTo>
                  <a:pt x="7381" y="164291"/>
                </a:lnTo>
                <a:lnTo>
                  <a:pt x="8731" y="184152"/>
                </a:lnTo>
                <a:lnTo>
                  <a:pt x="10583" y="204060"/>
                </a:lnTo>
                <a:lnTo>
                  <a:pt x="12770" y="224000"/>
                </a:lnTo>
                <a:lnTo>
                  <a:pt x="15181" y="240151"/>
                </a:lnTo>
                <a:lnTo>
                  <a:pt x="17741" y="253776"/>
                </a:lnTo>
                <a:lnTo>
                  <a:pt x="20400" y="265716"/>
                </a:lnTo>
                <a:lnTo>
                  <a:pt x="30974" y="289144"/>
                </a:lnTo>
                <a:lnTo>
                  <a:pt x="43294" y="310351"/>
                </a:lnTo>
                <a:lnTo>
                  <a:pt x="55585" y="332048"/>
                </a:lnTo>
                <a:lnTo>
                  <a:pt x="62170" y="341167"/>
                </a:lnTo>
                <a:lnTo>
                  <a:pt x="66212" y="343979"/>
                </a:lnTo>
                <a:lnTo>
                  <a:pt x="75782" y="347104"/>
                </a:lnTo>
                <a:lnTo>
                  <a:pt x="87330" y="348864"/>
                </a:lnTo>
                <a:lnTo>
                  <a:pt x="96281" y="349276"/>
                </a:lnTo>
                <a:lnTo>
                  <a:pt x="101335" y="349386"/>
                </a:lnTo>
                <a:lnTo>
                  <a:pt x="105657" y="348506"/>
                </a:lnTo>
                <a:lnTo>
                  <a:pt x="112999" y="344989"/>
                </a:lnTo>
                <a:lnTo>
                  <a:pt x="119437" y="337711"/>
                </a:lnTo>
                <a:lnTo>
                  <a:pt x="130956" y="322903"/>
                </a:lnTo>
                <a:lnTo>
                  <a:pt x="135882" y="317516"/>
                </a:lnTo>
                <a:lnTo>
                  <a:pt x="143894" y="303911"/>
                </a:lnTo>
                <a:lnTo>
                  <a:pt x="153760" y="280186"/>
                </a:lnTo>
                <a:lnTo>
                  <a:pt x="162717" y="255059"/>
                </a:lnTo>
                <a:lnTo>
                  <a:pt x="169473" y="233290"/>
                </a:lnTo>
                <a:lnTo>
                  <a:pt x="186794" y="167386"/>
                </a:lnTo>
                <a:lnTo>
                  <a:pt x="190252" y="153831"/>
                </a:lnTo>
                <a:lnTo>
                  <a:pt x="208771" y="89245"/>
                </a:lnTo>
                <a:lnTo>
                  <a:pt x="223254" y="41639"/>
                </a:lnTo>
                <a:lnTo>
                  <a:pt x="227812" y="19374"/>
                </a:lnTo>
                <a:lnTo>
                  <a:pt x="229027" y="9436"/>
                </a:lnTo>
                <a:lnTo>
                  <a:pt x="230790" y="3763"/>
                </a:lnTo>
                <a:lnTo>
                  <a:pt x="232917" y="934"/>
                </a:lnTo>
                <a:lnTo>
                  <a:pt x="235288" y="0"/>
                </a:lnTo>
                <a:lnTo>
                  <a:pt x="236869" y="1283"/>
                </a:lnTo>
                <a:lnTo>
                  <a:pt x="237922" y="4043"/>
                </a:lnTo>
                <a:lnTo>
                  <a:pt x="239093" y="15999"/>
                </a:lnTo>
                <a:lnTo>
                  <a:pt x="239614" y="40363"/>
                </a:lnTo>
                <a:lnTo>
                  <a:pt x="242385" y="65162"/>
                </a:lnTo>
                <a:lnTo>
                  <a:pt x="245839" y="88883"/>
                </a:lnTo>
                <a:lnTo>
                  <a:pt x="247375" y="112126"/>
                </a:lnTo>
                <a:lnTo>
                  <a:pt x="249689" y="129373"/>
                </a:lnTo>
                <a:lnTo>
                  <a:pt x="257340" y="173937"/>
                </a:lnTo>
                <a:lnTo>
                  <a:pt x="260143" y="195346"/>
                </a:lnTo>
                <a:lnTo>
                  <a:pt x="262011" y="215333"/>
                </a:lnTo>
                <a:lnTo>
                  <a:pt x="263256" y="234373"/>
                </a:lnTo>
                <a:lnTo>
                  <a:pt x="265040" y="251828"/>
                </a:lnTo>
                <a:lnTo>
                  <a:pt x="267181" y="268228"/>
                </a:lnTo>
                <a:lnTo>
                  <a:pt x="288663" y="401210"/>
                </a:lnTo>
                <a:lnTo>
                  <a:pt x="294348" y="435405"/>
                </a:lnTo>
                <a:lnTo>
                  <a:pt x="296244" y="452525"/>
                </a:lnTo>
                <a:lnTo>
                  <a:pt x="297509" y="469654"/>
                </a:lnTo>
                <a:lnTo>
                  <a:pt x="298352" y="486787"/>
                </a:lnTo>
                <a:lnTo>
                  <a:pt x="299866" y="502972"/>
                </a:lnTo>
                <a:lnTo>
                  <a:pt x="301828" y="518525"/>
                </a:lnTo>
                <a:lnTo>
                  <a:pt x="304089" y="533656"/>
                </a:lnTo>
                <a:lnTo>
                  <a:pt x="305596" y="548505"/>
                </a:lnTo>
                <a:lnTo>
                  <a:pt x="306601" y="563168"/>
                </a:lnTo>
                <a:lnTo>
                  <a:pt x="307270" y="577705"/>
                </a:lnTo>
                <a:lnTo>
                  <a:pt x="308015" y="619258"/>
                </a:lnTo>
                <a:lnTo>
                  <a:pt x="308213" y="643674"/>
                </a:lnTo>
                <a:lnTo>
                  <a:pt x="307393" y="665666"/>
                </a:lnTo>
                <a:lnTo>
                  <a:pt x="305894" y="686042"/>
                </a:lnTo>
                <a:lnTo>
                  <a:pt x="303942" y="705342"/>
                </a:lnTo>
                <a:lnTo>
                  <a:pt x="300736" y="722970"/>
                </a:lnTo>
                <a:lnTo>
                  <a:pt x="296693" y="739486"/>
                </a:lnTo>
                <a:lnTo>
                  <a:pt x="292092" y="755257"/>
                </a:lnTo>
                <a:lnTo>
                  <a:pt x="284442" y="777863"/>
                </a:lnTo>
                <a:lnTo>
                  <a:pt x="274779" y="798759"/>
                </a:lnTo>
                <a:lnTo>
                  <a:pt x="271769" y="803346"/>
                </a:lnTo>
                <a:lnTo>
                  <a:pt x="268809" y="806404"/>
                </a:lnTo>
                <a:lnTo>
                  <a:pt x="265883" y="808443"/>
                </a:lnTo>
                <a:lnTo>
                  <a:pt x="260093" y="810708"/>
                </a:lnTo>
                <a:lnTo>
                  <a:pt x="248614" y="812162"/>
                </a:lnTo>
                <a:lnTo>
                  <a:pt x="245753" y="812281"/>
                </a:lnTo>
                <a:lnTo>
                  <a:pt x="237494" y="809874"/>
                </a:lnTo>
                <a:lnTo>
                  <a:pt x="232624" y="807898"/>
                </a:lnTo>
                <a:lnTo>
                  <a:pt x="222134" y="800624"/>
                </a:lnTo>
                <a:lnTo>
                  <a:pt x="216669" y="796017"/>
                </a:lnTo>
                <a:lnTo>
                  <a:pt x="208058" y="783277"/>
                </a:lnTo>
                <a:lnTo>
                  <a:pt x="195314" y="760041"/>
                </a:lnTo>
                <a:lnTo>
                  <a:pt x="190217" y="751816"/>
                </a:lnTo>
                <a:lnTo>
                  <a:pt x="182013" y="729978"/>
                </a:lnTo>
                <a:lnTo>
                  <a:pt x="178493" y="717487"/>
                </a:lnTo>
                <a:lnTo>
                  <a:pt x="175192" y="698682"/>
                </a:lnTo>
                <a:lnTo>
                  <a:pt x="172040" y="675668"/>
                </a:lnTo>
                <a:lnTo>
                  <a:pt x="168986" y="649848"/>
                </a:lnTo>
                <a:lnTo>
                  <a:pt x="166950" y="626920"/>
                </a:lnTo>
                <a:lnTo>
                  <a:pt x="165593" y="605919"/>
                </a:lnTo>
                <a:lnTo>
                  <a:pt x="164687" y="586204"/>
                </a:lnTo>
                <a:lnTo>
                  <a:pt x="165037" y="567345"/>
                </a:lnTo>
                <a:lnTo>
                  <a:pt x="166222" y="549058"/>
                </a:lnTo>
                <a:lnTo>
                  <a:pt x="167965" y="531151"/>
                </a:lnTo>
                <a:lnTo>
                  <a:pt x="171031" y="514450"/>
                </a:lnTo>
                <a:lnTo>
                  <a:pt x="174981" y="498555"/>
                </a:lnTo>
                <a:lnTo>
                  <a:pt x="179519" y="483195"/>
                </a:lnTo>
                <a:lnTo>
                  <a:pt x="183497" y="468192"/>
                </a:lnTo>
                <a:lnTo>
                  <a:pt x="190457" y="438823"/>
                </a:lnTo>
                <a:lnTo>
                  <a:pt x="195551" y="424324"/>
                </a:lnTo>
                <a:lnTo>
                  <a:pt x="201805" y="409895"/>
                </a:lnTo>
                <a:lnTo>
                  <a:pt x="227823" y="357069"/>
                </a:lnTo>
                <a:lnTo>
                  <a:pt x="239685" y="335777"/>
                </a:lnTo>
                <a:lnTo>
                  <a:pt x="251306" y="317742"/>
                </a:lnTo>
                <a:lnTo>
                  <a:pt x="262822" y="303376"/>
                </a:lnTo>
                <a:lnTo>
                  <a:pt x="269512" y="297831"/>
                </a:lnTo>
                <a:lnTo>
                  <a:pt x="276830" y="293182"/>
                </a:lnTo>
                <a:lnTo>
                  <a:pt x="310669" y="275782"/>
                </a:lnTo>
                <a:lnTo>
                  <a:pt x="322543" y="269805"/>
                </a:lnTo>
                <a:lnTo>
                  <a:pt x="334170" y="266514"/>
                </a:lnTo>
                <a:lnTo>
                  <a:pt x="345687" y="264098"/>
                </a:lnTo>
                <a:lnTo>
                  <a:pt x="357156" y="259849"/>
                </a:lnTo>
                <a:lnTo>
                  <a:pt x="364787" y="258335"/>
                </a:lnTo>
                <a:lnTo>
                  <a:pt x="373684" y="257326"/>
                </a:lnTo>
                <a:lnTo>
                  <a:pt x="411480" y="255308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982"/>
          <p:cNvSpPr/>
          <p:nvPr/>
        </p:nvSpPr>
        <p:spPr>
          <a:xfrm>
            <a:off x="5883592" y="4251960"/>
            <a:ext cx="98903" cy="385763"/>
          </a:xfrm>
          <a:custGeom>
            <a:avLst/>
            <a:gdLst/>
            <a:ahLst/>
            <a:cxnLst/>
            <a:rect l="0" t="0" r="0" b="0"/>
            <a:pathLst>
              <a:path w="98903" h="385763">
                <a:moveTo>
                  <a:pt x="0" y="0"/>
                </a:moveTo>
                <a:lnTo>
                  <a:pt x="9102" y="4550"/>
                </a:lnTo>
                <a:lnTo>
                  <a:pt x="11783" y="7796"/>
                </a:lnTo>
                <a:lnTo>
                  <a:pt x="13570" y="11865"/>
                </a:lnTo>
                <a:lnTo>
                  <a:pt x="14762" y="16482"/>
                </a:lnTo>
                <a:lnTo>
                  <a:pt x="16509" y="20513"/>
                </a:lnTo>
                <a:lnTo>
                  <a:pt x="18626" y="24153"/>
                </a:lnTo>
                <a:lnTo>
                  <a:pt x="20990" y="27532"/>
                </a:lnTo>
                <a:lnTo>
                  <a:pt x="24471" y="35499"/>
                </a:lnTo>
                <a:lnTo>
                  <a:pt x="28696" y="46526"/>
                </a:lnTo>
                <a:lnTo>
                  <a:pt x="41206" y="81730"/>
                </a:lnTo>
                <a:lnTo>
                  <a:pt x="44615" y="91634"/>
                </a:lnTo>
                <a:lnTo>
                  <a:pt x="47841" y="102047"/>
                </a:lnTo>
                <a:lnTo>
                  <a:pt x="53965" y="123777"/>
                </a:lnTo>
                <a:lnTo>
                  <a:pt x="56932" y="136810"/>
                </a:lnTo>
                <a:lnTo>
                  <a:pt x="65658" y="180554"/>
                </a:lnTo>
                <a:lnTo>
                  <a:pt x="71408" y="206293"/>
                </a:lnTo>
                <a:lnTo>
                  <a:pt x="74276" y="217539"/>
                </a:lnTo>
                <a:lnTo>
                  <a:pt x="77140" y="227894"/>
                </a:lnTo>
                <a:lnTo>
                  <a:pt x="80002" y="237653"/>
                </a:lnTo>
                <a:lnTo>
                  <a:pt x="85721" y="258658"/>
                </a:lnTo>
                <a:lnTo>
                  <a:pt x="88580" y="269594"/>
                </a:lnTo>
                <a:lnTo>
                  <a:pt x="90486" y="278789"/>
                </a:lnTo>
                <a:lnTo>
                  <a:pt x="91757" y="286824"/>
                </a:lnTo>
                <a:lnTo>
                  <a:pt x="92603" y="294086"/>
                </a:lnTo>
                <a:lnTo>
                  <a:pt x="94121" y="303690"/>
                </a:lnTo>
                <a:lnTo>
                  <a:pt x="98346" y="327060"/>
                </a:lnTo>
                <a:lnTo>
                  <a:pt x="98902" y="339008"/>
                </a:lnTo>
                <a:lnTo>
                  <a:pt x="98320" y="350783"/>
                </a:lnTo>
                <a:lnTo>
                  <a:pt x="94298" y="38576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983"/>
          <p:cNvSpPr/>
          <p:nvPr/>
        </p:nvSpPr>
        <p:spPr>
          <a:xfrm>
            <a:off x="5780722" y="4080510"/>
            <a:ext cx="25719" cy="17145"/>
          </a:xfrm>
          <a:custGeom>
            <a:avLst/>
            <a:gdLst/>
            <a:ahLst/>
            <a:cxnLst/>
            <a:rect l="0" t="0" r="0" b="0"/>
            <a:pathLst>
              <a:path w="25719" h="17145">
                <a:moveTo>
                  <a:pt x="25718" y="17144"/>
                </a:moveTo>
                <a:lnTo>
                  <a:pt x="12147" y="3574"/>
                </a:ln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984"/>
          <p:cNvSpPr/>
          <p:nvPr/>
        </p:nvSpPr>
        <p:spPr>
          <a:xfrm>
            <a:off x="6102152" y="3915124"/>
            <a:ext cx="612974" cy="696686"/>
          </a:xfrm>
          <a:custGeom>
            <a:avLst/>
            <a:gdLst/>
            <a:ahLst/>
            <a:cxnLst/>
            <a:rect l="0" t="0" r="0" b="0"/>
            <a:pathLst>
              <a:path w="612974" h="696686">
                <a:moveTo>
                  <a:pt x="210065" y="379698"/>
                </a:moveTo>
                <a:lnTo>
                  <a:pt x="200964" y="370596"/>
                </a:lnTo>
                <a:lnTo>
                  <a:pt x="198282" y="366963"/>
                </a:lnTo>
                <a:lnTo>
                  <a:pt x="195303" y="360385"/>
                </a:lnTo>
                <a:lnTo>
                  <a:pt x="193556" y="358251"/>
                </a:lnTo>
                <a:lnTo>
                  <a:pt x="191439" y="356827"/>
                </a:lnTo>
                <a:lnTo>
                  <a:pt x="189076" y="355879"/>
                </a:lnTo>
                <a:lnTo>
                  <a:pt x="181198" y="349992"/>
                </a:lnTo>
                <a:lnTo>
                  <a:pt x="177485" y="348464"/>
                </a:lnTo>
                <a:lnTo>
                  <a:pt x="164111" y="346314"/>
                </a:lnTo>
                <a:lnTo>
                  <a:pt x="156938" y="345810"/>
                </a:lnTo>
                <a:lnTo>
                  <a:pt x="153692" y="346629"/>
                </a:lnTo>
                <a:lnTo>
                  <a:pt x="143620" y="351379"/>
                </a:lnTo>
                <a:lnTo>
                  <a:pt x="129947" y="354163"/>
                </a:lnTo>
                <a:lnTo>
                  <a:pt x="122704" y="358189"/>
                </a:lnTo>
                <a:lnTo>
                  <a:pt x="108721" y="370362"/>
                </a:lnTo>
                <a:lnTo>
                  <a:pt x="92513" y="386034"/>
                </a:lnTo>
                <a:lnTo>
                  <a:pt x="75646" y="402742"/>
                </a:lnTo>
                <a:lnTo>
                  <a:pt x="63134" y="419758"/>
                </a:lnTo>
                <a:lnTo>
                  <a:pt x="44292" y="450517"/>
                </a:lnTo>
                <a:lnTo>
                  <a:pt x="38590" y="462153"/>
                </a:lnTo>
                <a:lnTo>
                  <a:pt x="33836" y="473721"/>
                </a:lnTo>
                <a:lnTo>
                  <a:pt x="25061" y="498638"/>
                </a:lnTo>
                <a:lnTo>
                  <a:pt x="14811" y="528763"/>
                </a:lnTo>
                <a:lnTo>
                  <a:pt x="11316" y="541940"/>
                </a:lnTo>
                <a:lnTo>
                  <a:pt x="8985" y="553581"/>
                </a:lnTo>
                <a:lnTo>
                  <a:pt x="3166" y="591239"/>
                </a:lnTo>
                <a:lnTo>
                  <a:pt x="695" y="606450"/>
                </a:lnTo>
                <a:lnTo>
                  <a:pt x="0" y="618496"/>
                </a:lnTo>
                <a:lnTo>
                  <a:pt x="1768" y="636960"/>
                </a:lnTo>
                <a:lnTo>
                  <a:pt x="5728" y="654057"/>
                </a:lnTo>
                <a:lnTo>
                  <a:pt x="10664" y="669275"/>
                </a:lnTo>
                <a:lnTo>
                  <a:pt x="16032" y="679214"/>
                </a:lnTo>
                <a:lnTo>
                  <a:pt x="24410" y="690165"/>
                </a:lnTo>
                <a:lnTo>
                  <a:pt x="27240" y="692403"/>
                </a:lnTo>
                <a:lnTo>
                  <a:pt x="30079" y="693896"/>
                </a:lnTo>
                <a:lnTo>
                  <a:pt x="32925" y="694891"/>
                </a:lnTo>
                <a:lnTo>
                  <a:pt x="46031" y="696291"/>
                </a:lnTo>
                <a:lnTo>
                  <a:pt x="50226" y="695535"/>
                </a:lnTo>
                <a:lnTo>
                  <a:pt x="57428" y="692155"/>
                </a:lnTo>
                <a:lnTo>
                  <a:pt x="70765" y="681272"/>
                </a:lnTo>
                <a:lnTo>
                  <a:pt x="85394" y="666115"/>
                </a:lnTo>
                <a:lnTo>
                  <a:pt x="96236" y="651775"/>
                </a:lnTo>
                <a:lnTo>
                  <a:pt x="104865" y="635876"/>
                </a:lnTo>
                <a:lnTo>
                  <a:pt x="108499" y="627636"/>
                </a:lnTo>
                <a:lnTo>
                  <a:pt x="120157" y="610860"/>
                </a:lnTo>
                <a:lnTo>
                  <a:pt x="127266" y="602386"/>
                </a:lnTo>
                <a:lnTo>
                  <a:pt x="132958" y="591974"/>
                </a:lnTo>
                <a:lnTo>
                  <a:pt x="137706" y="580271"/>
                </a:lnTo>
                <a:lnTo>
                  <a:pt x="141823" y="567705"/>
                </a:lnTo>
                <a:lnTo>
                  <a:pt x="146473" y="555519"/>
                </a:lnTo>
                <a:lnTo>
                  <a:pt x="151478" y="543584"/>
                </a:lnTo>
                <a:lnTo>
                  <a:pt x="156720" y="531818"/>
                </a:lnTo>
                <a:lnTo>
                  <a:pt x="173198" y="492504"/>
                </a:lnTo>
                <a:lnTo>
                  <a:pt x="177867" y="479667"/>
                </a:lnTo>
                <a:lnTo>
                  <a:pt x="181932" y="467299"/>
                </a:lnTo>
                <a:lnTo>
                  <a:pt x="185595" y="455244"/>
                </a:lnTo>
                <a:lnTo>
                  <a:pt x="189942" y="436730"/>
                </a:lnTo>
                <a:lnTo>
                  <a:pt x="199852" y="388218"/>
                </a:lnTo>
                <a:lnTo>
                  <a:pt x="239645" y="182127"/>
                </a:lnTo>
                <a:lnTo>
                  <a:pt x="246389" y="151554"/>
                </a:lnTo>
                <a:lnTo>
                  <a:pt x="248568" y="138067"/>
                </a:lnTo>
                <a:lnTo>
                  <a:pt x="250021" y="125266"/>
                </a:lnTo>
                <a:lnTo>
                  <a:pt x="250991" y="112921"/>
                </a:lnTo>
                <a:lnTo>
                  <a:pt x="251636" y="98977"/>
                </a:lnTo>
                <a:lnTo>
                  <a:pt x="252545" y="55856"/>
                </a:lnTo>
                <a:lnTo>
                  <a:pt x="252757" y="37014"/>
                </a:lnTo>
                <a:lnTo>
                  <a:pt x="250312" y="22289"/>
                </a:lnTo>
                <a:lnTo>
                  <a:pt x="246050" y="10347"/>
                </a:lnTo>
                <a:lnTo>
                  <a:pt x="240981" y="1865"/>
                </a:lnTo>
                <a:lnTo>
                  <a:pt x="238295" y="174"/>
                </a:lnTo>
                <a:lnTo>
                  <a:pt x="235553" y="0"/>
                </a:lnTo>
                <a:lnTo>
                  <a:pt x="232772" y="836"/>
                </a:lnTo>
                <a:lnTo>
                  <a:pt x="230918" y="2346"/>
                </a:lnTo>
                <a:lnTo>
                  <a:pt x="229682" y="4305"/>
                </a:lnTo>
                <a:lnTo>
                  <a:pt x="228858" y="6563"/>
                </a:lnTo>
                <a:lnTo>
                  <a:pt x="226583" y="27686"/>
                </a:lnTo>
                <a:lnTo>
                  <a:pt x="217949" y="88021"/>
                </a:lnTo>
                <a:lnTo>
                  <a:pt x="215321" y="108094"/>
                </a:lnTo>
                <a:lnTo>
                  <a:pt x="213569" y="130049"/>
                </a:lnTo>
                <a:lnTo>
                  <a:pt x="212401" y="153258"/>
                </a:lnTo>
                <a:lnTo>
                  <a:pt x="211103" y="201905"/>
                </a:lnTo>
                <a:lnTo>
                  <a:pt x="210527" y="252101"/>
                </a:lnTo>
                <a:lnTo>
                  <a:pt x="211325" y="278441"/>
                </a:lnTo>
                <a:lnTo>
                  <a:pt x="212810" y="305526"/>
                </a:lnTo>
                <a:lnTo>
                  <a:pt x="214753" y="333107"/>
                </a:lnTo>
                <a:lnTo>
                  <a:pt x="217000" y="356258"/>
                </a:lnTo>
                <a:lnTo>
                  <a:pt x="219451" y="376453"/>
                </a:lnTo>
                <a:lnTo>
                  <a:pt x="222037" y="394680"/>
                </a:lnTo>
                <a:lnTo>
                  <a:pt x="226619" y="415404"/>
                </a:lnTo>
                <a:lnTo>
                  <a:pt x="232531" y="437792"/>
                </a:lnTo>
                <a:lnTo>
                  <a:pt x="239330" y="461290"/>
                </a:lnTo>
                <a:lnTo>
                  <a:pt x="245768" y="479812"/>
                </a:lnTo>
                <a:lnTo>
                  <a:pt x="251964" y="495019"/>
                </a:lnTo>
                <a:lnTo>
                  <a:pt x="258001" y="508014"/>
                </a:lnTo>
                <a:lnTo>
                  <a:pt x="262977" y="520487"/>
                </a:lnTo>
                <a:lnTo>
                  <a:pt x="267247" y="532613"/>
                </a:lnTo>
                <a:lnTo>
                  <a:pt x="275484" y="554340"/>
                </a:lnTo>
                <a:lnTo>
                  <a:pt x="285495" y="570347"/>
                </a:lnTo>
                <a:lnTo>
                  <a:pt x="298835" y="583811"/>
                </a:lnTo>
                <a:lnTo>
                  <a:pt x="315241" y="597098"/>
                </a:lnTo>
                <a:lnTo>
                  <a:pt x="335232" y="612527"/>
                </a:lnTo>
                <a:lnTo>
                  <a:pt x="354277" y="623831"/>
                </a:lnTo>
                <a:lnTo>
                  <a:pt x="371315" y="631076"/>
                </a:lnTo>
                <a:lnTo>
                  <a:pt x="385236" y="634297"/>
                </a:lnTo>
                <a:lnTo>
                  <a:pt x="400314" y="633188"/>
                </a:lnTo>
                <a:lnTo>
                  <a:pt x="415588" y="629520"/>
                </a:lnTo>
                <a:lnTo>
                  <a:pt x="428726" y="624715"/>
                </a:lnTo>
                <a:lnTo>
                  <a:pt x="443455" y="619405"/>
                </a:lnTo>
                <a:lnTo>
                  <a:pt x="458574" y="612917"/>
                </a:lnTo>
                <a:lnTo>
                  <a:pt x="471643" y="603683"/>
                </a:lnTo>
                <a:lnTo>
                  <a:pt x="489712" y="583224"/>
                </a:lnTo>
                <a:lnTo>
                  <a:pt x="507130" y="563615"/>
                </a:lnTo>
                <a:lnTo>
                  <a:pt x="518624" y="549069"/>
                </a:lnTo>
                <a:lnTo>
                  <a:pt x="530082" y="533079"/>
                </a:lnTo>
                <a:lnTo>
                  <a:pt x="541525" y="516447"/>
                </a:lnTo>
                <a:lnTo>
                  <a:pt x="547243" y="505155"/>
                </a:lnTo>
                <a:lnTo>
                  <a:pt x="552961" y="491911"/>
                </a:lnTo>
                <a:lnTo>
                  <a:pt x="558677" y="477367"/>
                </a:lnTo>
                <a:lnTo>
                  <a:pt x="562488" y="464813"/>
                </a:lnTo>
                <a:lnTo>
                  <a:pt x="568805" y="433492"/>
                </a:lnTo>
                <a:lnTo>
                  <a:pt x="573657" y="415037"/>
                </a:lnTo>
                <a:lnTo>
                  <a:pt x="576449" y="397309"/>
                </a:lnTo>
                <a:lnTo>
                  <a:pt x="576738" y="380858"/>
                </a:lnTo>
                <a:lnTo>
                  <a:pt x="572497" y="359933"/>
                </a:lnTo>
                <a:lnTo>
                  <a:pt x="571171" y="344244"/>
                </a:lnTo>
                <a:lnTo>
                  <a:pt x="568912" y="337012"/>
                </a:lnTo>
                <a:lnTo>
                  <a:pt x="561322" y="323897"/>
                </a:lnTo>
                <a:lnTo>
                  <a:pt x="557584" y="319637"/>
                </a:lnTo>
                <a:lnTo>
                  <a:pt x="554140" y="316797"/>
                </a:lnTo>
                <a:lnTo>
                  <a:pt x="550890" y="314904"/>
                </a:lnTo>
                <a:lnTo>
                  <a:pt x="547772" y="314594"/>
                </a:lnTo>
                <a:lnTo>
                  <a:pt x="544740" y="315341"/>
                </a:lnTo>
                <a:lnTo>
                  <a:pt x="528480" y="323382"/>
                </a:lnTo>
                <a:lnTo>
                  <a:pt x="524259" y="326914"/>
                </a:lnTo>
                <a:lnTo>
                  <a:pt x="512815" y="341939"/>
                </a:lnTo>
                <a:lnTo>
                  <a:pt x="486848" y="380370"/>
                </a:lnTo>
                <a:lnTo>
                  <a:pt x="478177" y="399682"/>
                </a:lnTo>
                <a:lnTo>
                  <a:pt x="470196" y="420965"/>
                </a:lnTo>
                <a:lnTo>
                  <a:pt x="465401" y="431974"/>
                </a:lnTo>
                <a:lnTo>
                  <a:pt x="460299" y="443124"/>
                </a:lnTo>
                <a:lnTo>
                  <a:pt x="455945" y="454367"/>
                </a:lnTo>
                <a:lnTo>
                  <a:pt x="452090" y="465672"/>
                </a:lnTo>
                <a:lnTo>
                  <a:pt x="448568" y="477019"/>
                </a:lnTo>
                <a:lnTo>
                  <a:pt x="446219" y="488394"/>
                </a:lnTo>
                <a:lnTo>
                  <a:pt x="444654" y="499787"/>
                </a:lnTo>
                <a:lnTo>
                  <a:pt x="443610" y="511193"/>
                </a:lnTo>
                <a:lnTo>
                  <a:pt x="442915" y="522606"/>
                </a:lnTo>
                <a:lnTo>
                  <a:pt x="442141" y="545447"/>
                </a:lnTo>
                <a:lnTo>
                  <a:pt x="441705" y="579727"/>
                </a:lnTo>
                <a:lnTo>
                  <a:pt x="442597" y="591156"/>
                </a:lnTo>
                <a:lnTo>
                  <a:pt x="444144" y="602585"/>
                </a:lnTo>
                <a:lnTo>
                  <a:pt x="446128" y="614015"/>
                </a:lnTo>
                <a:lnTo>
                  <a:pt x="453412" y="631794"/>
                </a:lnTo>
                <a:lnTo>
                  <a:pt x="465683" y="652513"/>
                </a:lnTo>
                <a:lnTo>
                  <a:pt x="473216" y="664779"/>
                </a:lnTo>
                <a:lnTo>
                  <a:pt x="482913" y="676580"/>
                </a:lnTo>
                <a:lnTo>
                  <a:pt x="493574" y="685636"/>
                </a:lnTo>
                <a:lnTo>
                  <a:pt x="499083" y="689384"/>
                </a:lnTo>
                <a:lnTo>
                  <a:pt x="510285" y="693549"/>
                </a:lnTo>
                <a:lnTo>
                  <a:pt x="527302" y="695894"/>
                </a:lnTo>
                <a:lnTo>
                  <a:pt x="544408" y="696588"/>
                </a:lnTo>
                <a:lnTo>
                  <a:pt x="550118" y="696685"/>
                </a:lnTo>
                <a:lnTo>
                  <a:pt x="564082" y="694254"/>
                </a:lnTo>
                <a:lnTo>
                  <a:pt x="578861" y="689998"/>
                </a:lnTo>
                <a:lnTo>
                  <a:pt x="585470" y="687530"/>
                </a:lnTo>
                <a:lnTo>
                  <a:pt x="612973" y="679736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985"/>
          <p:cNvSpPr/>
          <p:nvPr/>
        </p:nvSpPr>
        <p:spPr>
          <a:xfrm>
            <a:off x="6809854" y="4225714"/>
            <a:ext cx="299606" cy="446299"/>
          </a:xfrm>
          <a:custGeom>
            <a:avLst/>
            <a:gdLst/>
            <a:ahLst/>
            <a:cxnLst/>
            <a:rect l="0" t="0" r="0" b="0"/>
            <a:pathLst>
              <a:path w="299606" h="446299">
                <a:moveTo>
                  <a:pt x="205308" y="86253"/>
                </a:moveTo>
                <a:lnTo>
                  <a:pt x="200757" y="77151"/>
                </a:lnTo>
                <a:lnTo>
                  <a:pt x="193443" y="67603"/>
                </a:lnTo>
                <a:lnTo>
                  <a:pt x="184795" y="57962"/>
                </a:lnTo>
                <a:lnTo>
                  <a:pt x="177776" y="50502"/>
                </a:lnTo>
                <a:lnTo>
                  <a:pt x="163919" y="36396"/>
                </a:lnTo>
                <a:lnTo>
                  <a:pt x="155798" y="30757"/>
                </a:lnTo>
                <a:lnTo>
                  <a:pt x="152299" y="29253"/>
                </a:lnTo>
                <a:lnTo>
                  <a:pt x="143331" y="27582"/>
                </a:lnTo>
                <a:lnTo>
                  <a:pt x="138272" y="27137"/>
                </a:lnTo>
                <a:lnTo>
                  <a:pt x="133947" y="27792"/>
                </a:lnTo>
                <a:lnTo>
                  <a:pt x="126602" y="31061"/>
                </a:lnTo>
                <a:lnTo>
                  <a:pt x="112562" y="38255"/>
                </a:lnTo>
                <a:lnTo>
                  <a:pt x="107282" y="41872"/>
                </a:lnTo>
                <a:lnTo>
                  <a:pt x="101857" y="46189"/>
                </a:lnTo>
                <a:lnTo>
                  <a:pt x="96336" y="50971"/>
                </a:lnTo>
                <a:lnTo>
                  <a:pt x="90750" y="56064"/>
                </a:lnTo>
                <a:lnTo>
                  <a:pt x="79463" y="66804"/>
                </a:lnTo>
                <a:lnTo>
                  <a:pt x="73787" y="73287"/>
                </a:lnTo>
                <a:lnTo>
                  <a:pt x="68097" y="80466"/>
                </a:lnTo>
                <a:lnTo>
                  <a:pt x="62399" y="88110"/>
                </a:lnTo>
                <a:lnTo>
                  <a:pt x="55743" y="98922"/>
                </a:lnTo>
                <a:lnTo>
                  <a:pt x="48448" y="111844"/>
                </a:lnTo>
                <a:lnTo>
                  <a:pt x="32722" y="141442"/>
                </a:lnTo>
                <a:lnTo>
                  <a:pt x="16208" y="173647"/>
                </a:lnTo>
                <a:lnTo>
                  <a:pt x="10662" y="187378"/>
                </a:lnTo>
                <a:lnTo>
                  <a:pt x="6964" y="199390"/>
                </a:lnTo>
                <a:lnTo>
                  <a:pt x="4499" y="210255"/>
                </a:lnTo>
                <a:lnTo>
                  <a:pt x="2855" y="220356"/>
                </a:lnTo>
                <a:lnTo>
                  <a:pt x="1759" y="229948"/>
                </a:lnTo>
                <a:lnTo>
                  <a:pt x="1029" y="239199"/>
                </a:lnTo>
                <a:lnTo>
                  <a:pt x="542" y="248225"/>
                </a:lnTo>
                <a:lnTo>
                  <a:pt x="0" y="265873"/>
                </a:lnTo>
                <a:lnTo>
                  <a:pt x="809" y="273628"/>
                </a:lnTo>
                <a:lnTo>
                  <a:pt x="4247" y="287323"/>
                </a:lnTo>
                <a:lnTo>
                  <a:pt x="8950" y="297220"/>
                </a:lnTo>
                <a:lnTo>
                  <a:pt x="16953" y="308147"/>
                </a:lnTo>
                <a:lnTo>
                  <a:pt x="19730" y="311335"/>
                </a:lnTo>
                <a:lnTo>
                  <a:pt x="23487" y="313460"/>
                </a:lnTo>
                <a:lnTo>
                  <a:pt x="32742" y="315821"/>
                </a:lnTo>
                <a:lnTo>
                  <a:pt x="40664" y="316871"/>
                </a:lnTo>
                <a:lnTo>
                  <a:pt x="44111" y="317151"/>
                </a:lnTo>
                <a:lnTo>
                  <a:pt x="53020" y="314922"/>
                </a:lnTo>
                <a:lnTo>
                  <a:pt x="58063" y="312994"/>
                </a:lnTo>
                <a:lnTo>
                  <a:pt x="63329" y="310756"/>
                </a:lnTo>
                <a:lnTo>
                  <a:pt x="74262" y="305730"/>
                </a:lnTo>
                <a:lnTo>
                  <a:pt x="78892" y="302103"/>
                </a:lnTo>
                <a:lnTo>
                  <a:pt x="86576" y="292994"/>
                </a:lnTo>
                <a:lnTo>
                  <a:pt x="109908" y="263503"/>
                </a:lnTo>
                <a:lnTo>
                  <a:pt x="117896" y="252997"/>
                </a:lnTo>
                <a:lnTo>
                  <a:pt x="131851" y="233704"/>
                </a:lnTo>
                <a:lnTo>
                  <a:pt x="137287" y="224559"/>
                </a:lnTo>
                <a:lnTo>
                  <a:pt x="141863" y="215604"/>
                </a:lnTo>
                <a:lnTo>
                  <a:pt x="145866" y="206777"/>
                </a:lnTo>
                <a:lnTo>
                  <a:pt x="149487" y="198035"/>
                </a:lnTo>
                <a:lnTo>
                  <a:pt x="152855" y="189350"/>
                </a:lnTo>
                <a:lnTo>
                  <a:pt x="156052" y="180702"/>
                </a:lnTo>
                <a:lnTo>
                  <a:pt x="160088" y="171126"/>
                </a:lnTo>
                <a:lnTo>
                  <a:pt x="164684" y="160933"/>
                </a:lnTo>
                <a:lnTo>
                  <a:pt x="169652" y="150327"/>
                </a:lnTo>
                <a:lnTo>
                  <a:pt x="175823" y="131826"/>
                </a:lnTo>
                <a:lnTo>
                  <a:pt x="182794" y="108063"/>
                </a:lnTo>
                <a:lnTo>
                  <a:pt x="190299" y="80790"/>
                </a:lnTo>
                <a:lnTo>
                  <a:pt x="195302" y="59751"/>
                </a:lnTo>
                <a:lnTo>
                  <a:pt x="198637" y="42868"/>
                </a:lnTo>
                <a:lnTo>
                  <a:pt x="200861" y="28755"/>
                </a:lnTo>
                <a:lnTo>
                  <a:pt x="202343" y="18393"/>
                </a:lnTo>
                <a:lnTo>
                  <a:pt x="203332" y="10533"/>
                </a:lnTo>
                <a:lnTo>
                  <a:pt x="204723" y="0"/>
                </a:lnTo>
                <a:lnTo>
                  <a:pt x="204917" y="176"/>
                </a:lnTo>
                <a:lnTo>
                  <a:pt x="205192" y="4975"/>
                </a:lnTo>
                <a:lnTo>
                  <a:pt x="200723" y="16980"/>
                </a:lnTo>
                <a:lnTo>
                  <a:pt x="199394" y="25783"/>
                </a:lnTo>
                <a:lnTo>
                  <a:pt x="198508" y="37368"/>
                </a:lnTo>
                <a:lnTo>
                  <a:pt x="197523" y="62621"/>
                </a:lnTo>
                <a:lnTo>
                  <a:pt x="197086" y="83370"/>
                </a:lnTo>
                <a:lnTo>
                  <a:pt x="197922" y="93856"/>
                </a:lnTo>
                <a:lnTo>
                  <a:pt x="199431" y="104657"/>
                </a:lnTo>
                <a:lnTo>
                  <a:pt x="201390" y="115667"/>
                </a:lnTo>
                <a:lnTo>
                  <a:pt x="202696" y="126818"/>
                </a:lnTo>
                <a:lnTo>
                  <a:pt x="203567" y="138061"/>
                </a:lnTo>
                <a:lnTo>
                  <a:pt x="204147" y="149367"/>
                </a:lnTo>
                <a:lnTo>
                  <a:pt x="205486" y="159761"/>
                </a:lnTo>
                <a:lnTo>
                  <a:pt x="207333" y="169549"/>
                </a:lnTo>
                <a:lnTo>
                  <a:pt x="209515" y="178931"/>
                </a:lnTo>
                <a:lnTo>
                  <a:pt x="211922" y="192806"/>
                </a:lnTo>
                <a:lnTo>
                  <a:pt x="217138" y="228542"/>
                </a:lnTo>
                <a:lnTo>
                  <a:pt x="219862" y="244930"/>
                </a:lnTo>
                <a:lnTo>
                  <a:pt x="222631" y="259665"/>
                </a:lnTo>
                <a:lnTo>
                  <a:pt x="228247" y="286198"/>
                </a:lnTo>
                <a:lnTo>
                  <a:pt x="233919" y="310690"/>
                </a:lnTo>
                <a:lnTo>
                  <a:pt x="236764" y="321603"/>
                </a:lnTo>
                <a:lnTo>
                  <a:pt x="239614" y="331736"/>
                </a:lnTo>
                <a:lnTo>
                  <a:pt x="242466" y="341348"/>
                </a:lnTo>
                <a:lnTo>
                  <a:pt x="247225" y="353471"/>
                </a:lnTo>
                <a:lnTo>
                  <a:pt x="253255" y="367269"/>
                </a:lnTo>
                <a:lnTo>
                  <a:pt x="270314" y="403832"/>
                </a:lnTo>
                <a:lnTo>
                  <a:pt x="274363" y="412272"/>
                </a:lnTo>
                <a:lnTo>
                  <a:pt x="281402" y="424190"/>
                </a:lnTo>
                <a:lnTo>
                  <a:pt x="299605" y="446298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986"/>
          <p:cNvSpPr/>
          <p:nvPr/>
        </p:nvSpPr>
        <p:spPr>
          <a:xfrm>
            <a:off x="7203757" y="4129487"/>
            <a:ext cx="265087" cy="490285"/>
          </a:xfrm>
          <a:custGeom>
            <a:avLst/>
            <a:gdLst/>
            <a:ahLst/>
            <a:cxnLst/>
            <a:rect l="0" t="0" r="0" b="0"/>
            <a:pathLst>
              <a:path w="265087" h="490285">
                <a:moveTo>
                  <a:pt x="240030" y="11030"/>
                </a:moveTo>
                <a:lnTo>
                  <a:pt x="230928" y="1928"/>
                </a:lnTo>
                <a:lnTo>
                  <a:pt x="226342" y="200"/>
                </a:lnTo>
                <a:lnTo>
                  <a:pt x="221380" y="0"/>
                </a:lnTo>
                <a:lnTo>
                  <a:pt x="216167" y="819"/>
                </a:lnTo>
                <a:lnTo>
                  <a:pt x="211739" y="2318"/>
                </a:lnTo>
                <a:lnTo>
                  <a:pt x="204279" y="6523"/>
                </a:lnTo>
                <a:lnTo>
                  <a:pt x="197788" y="11567"/>
                </a:lnTo>
                <a:lnTo>
                  <a:pt x="189824" y="18889"/>
                </a:lnTo>
                <a:lnTo>
                  <a:pt x="176758" y="31668"/>
                </a:lnTo>
                <a:lnTo>
                  <a:pt x="170227" y="39076"/>
                </a:lnTo>
                <a:lnTo>
                  <a:pt x="163967" y="46872"/>
                </a:lnTo>
                <a:lnTo>
                  <a:pt x="157889" y="54928"/>
                </a:lnTo>
                <a:lnTo>
                  <a:pt x="149074" y="65060"/>
                </a:lnTo>
                <a:lnTo>
                  <a:pt x="138435" y="76578"/>
                </a:lnTo>
                <a:lnTo>
                  <a:pt x="126580" y="89019"/>
                </a:lnTo>
                <a:lnTo>
                  <a:pt x="114867" y="102075"/>
                </a:lnTo>
                <a:lnTo>
                  <a:pt x="91692" y="129282"/>
                </a:lnTo>
                <a:lnTo>
                  <a:pt x="80178" y="145110"/>
                </a:lnTo>
                <a:lnTo>
                  <a:pt x="68692" y="162329"/>
                </a:lnTo>
                <a:lnTo>
                  <a:pt x="57224" y="180476"/>
                </a:lnTo>
                <a:lnTo>
                  <a:pt x="49580" y="193527"/>
                </a:lnTo>
                <a:lnTo>
                  <a:pt x="44484" y="203179"/>
                </a:lnTo>
                <a:lnTo>
                  <a:pt x="38820" y="216445"/>
                </a:lnTo>
                <a:lnTo>
                  <a:pt x="36304" y="225516"/>
                </a:lnTo>
                <a:lnTo>
                  <a:pt x="37538" y="228315"/>
                </a:lnTo>
                <a:lnTo>
                  <a:pt x="40265" y="230182"/>
                </a:lnTo>
                <a:lnTo>
                  <a:pt x="43988" y="231427"/>
                </a:lnTo>
                <a:lnTo>
                  <a:pt x="50666" y="235349"/>
                </a:lnTo>
                <a:lnTo>
                  <a:pt x="53779" y="237728"/>
                </a:lnTo>
                <a:lnTo>
                  <a:pt x="59780" y="240373"/>
                </a:lnTo>
                <a:lnTo>
                  <a:pt x="62713" y="241078"/>
                </a:lnTo>
                <a:lnTo>
                  <a:pt x="66574" y="240595"/>
                </a:lnTo>
                <a:lnTo>
                  <a:pt x="71053" y="239321"/>
                </a:lnTo>
                <a:lnTo>
                  <a:pt x="75943" y="237519"/>
                </a:lnTo>
                <a:lnTo>
                  <a:pt x="86824" y="236318"/>
                </a:lnTo>
                <a:lnTo>
                  <a:pt x="101697" y="235517"/>
                </a:lnTo>
                <a:lnTo>
                  <a:pt x="146338" y="234390"/>
                </a:lnTo>
                <a:lnTo>
                  <a:pt x="157566" y="234232"/>
                </a:lnTo>
                <a:lnTo>
                  <a:pt x="166957" y="235079"/>
                </a:lnTo>
                <a:lnTo>
                  <a:pt x="175122" y="236596"/>
                </a:lnTo>
                <a:lnTo>
                  <a:pt x="182471" y="238560"/>
                </a:lnTo>
                <a:lnTo>
                  <a:pt x="198256" y="243282"/>
                </a:lnTo>
                <a:lnTo>
                  <a:pt x="206465" y="245875"/>
                </a:lnTo>
                <a:lnTo>
                  <a:pt x="213844" y="248556"/>
                </a:lnTo>
                <a:lnTo>
                  <a:pt x="220668" y="251295"/>
                </a:lnTo>
                <a:lnTo>
                  <a:pt x="227121" y="254074"/>
                </a:lnTo>
                <a:lnTo>
                  <a:pt x="233330" y="257832"/>
                </a:lnTo>
                <a:lnTo>
                  <a:pt x="239373" y="262242"/>
                </a:lnTo>
                <a:lnTo>
                  <a:pt x="245307" y="267088"/>
                </a:lnTo>
                <a:lnTo>
                  <a:pt x="250215" y="272223"/>
                </a:lnTo>
                <a:lnTo>
                  <a:pt x="258210" y="283008"/>
                </a:lnTo>
                <a:lnTo>
                  <a:pt x="262398" y="294152"/>
                </a:lnTo>
                <a:lnTo>
                  <a:pt x="264259" y="306407"/>
                </a:lnTo>
                <a:lnTo>
                  <a:pt x="265086" y="321379"/>
                </a:lnTo>
                <a:lnTo>
                  <a:pt x="262914" y="335018"/>
                </a:lnTo>
                <a:lnTo>
                  <a:pt x="258773" y="348382"/>
                </a:lnTo>
                <a:lnTo>
                  <a:pt x="253758" y="363847"/>
                </a:lnTo>
                <a:lnTo>
                  <a:pt x="250135" y="371971"/>
                </a:lnTo>
                <a:lnTo>
                  <a:pt x="245813" y="380245"/>
                </a:lnTo>
                <a:lnTo>
                  <a:pt x="241028" y="388619"/>
                </a:lnTo>
                <a:lnTo>
                  <a:pt x="234981" y="397058"/>
                </a:lnTo>
                <a:lnTo>
                  <a:pt x="228092" y="405542"/>
                </a:lnTo>
                <a:lnTo>
                  <a:pt x="220641" y="414056"/>
                </a:lnTo>
                <a:lnTo>
                  <a:pt x="212817" y="421636"/>
                </a:lnTo>
                <a:lnTo>
                  <a:pt x="204743" y="428595"/>
                </a:lnTo>
                <a:lnTo>
                  <a:pt x="196503" y="435140"/>
                </a:lnTo>
                <a:lnTo>
                  <a:pt x="188152" y="440454"/>
                </a:lnTo>
                <a:lnTo>
                  <a:pt x="179727" y="444951"/>
                </a:lnTo>
                <a:lnTo>
                  <a:pt x="171253" y="448900"/>
                </a:lnTo>
                <a:lnTo>
                  <a:pt x="162746" y="453439"/>
                </a:lnTo>
                <a:lnTo>
                  <a:pt x="154217" y="458369"/>
                </a:lnTo>
                <a:lnTo>
                  <a:pt x="145675" y="463561"/>
                </a:lnTo>
                <a:lnTo>
                  <a:pt x="137122" y="467975"/>
                </a:lnTo>
                <a:lnTo>
                  <a:pt x="128562" y="471870"/>
                </a:lnTo>
                <a:lnTo>
                  <a:pt x="119998" y="475419"/>
                </a:lnTo>
                <a:lnTo>
                  <a:pt x="108574" y="478738"/>
                </a:lnTo>
                <a:lnTo>
                  <a:pt x="95243" y="481903"/>
                </a:lnTo>
                <a:lnTo>
                  <a:pt x="80641" y="484965"/>
                </a:lnTo>
                <a:lnTo>
                  <a:pt x="68047" y="487007"/>
                </a:lnTo>
                <a:lnTo>
                  <a:pt x="56795" y="488368"/>
                </a:lnTo>
                <a:lnTo>
                  <a:pt x="38577" y="489881"/>
                </a:lnTo>
                <a:lnTo>
                  <a:pt x="32385" y="490284"/>
                </a:lnTo>
                <a:lnTo>
                  <a:pt x="0" y="482517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987"/>
          <p:cNvSpPr/>
          <p:nvPr/>
        </p:nvSpPr>
        <p:spPr>
          <a:xfrm>
            <a:off x="5472112" y="2331720"/>
            <a:ext cx="145734" cy="908686"/>
          </a:xfrm>
          <a:custGeom>
            <a:avLst/>
            <a:gdLst/>
            <a:ahLst/>
            <a:cxnLst/>
            <a:rect l="0" t="0" r="0" b="0"/>
            <a:pathLst>
              <a:path w="145734" h="908686">
                <a:moveTo>
                  <a:pt x="0" y="0"/>
                </a:moveTo>
                <a:lnTo>
                  <a:pt x="4551" y="18203"/>
                </a:lnTo>
                <a:lnTo>
                  <a:pt x="6785" y="39840"/>
                </a:lnTo>
                <a:lnTo>
                  <a:pt x="7381" y="52277"/>
                </a:lnTo>
                <a:lnTo>
                  <a:pt x="12770" y="124392"/>
                </a:lnTo>
                <a:lnTo>
                  <a:pt x="20400" y="204497"/>
                </a:lnTo>
                <a:lnTo>
                  <a:pt x="33244" y="314380"/>
                </a:lnTo>
                <a:lnTo>
                  <a:pt x="43668" y="386739"/>
                </a:lnTo>
                <a:lnTo>
                  <a:pt x="67866" y="529561"/>
                </a:lnTo>
                <a:lnTo>
                  <a:pt x="95038" y="679829"/>
                </a:lnTo>
                <a:lnTo>
                  <a:pt x="105104" y="729819"/>
                </a:lnTo>
                <a:lnTo>
                  <a:pt x="112753" y="764736"/>
                </a:lnTo>
                <a:lnTo>
                  <a:pt x="122415" y="805814"/>
                </a:lnTo>
                <a:lnTo>
                  <a:pt x="128320" y="841092"/>
                </a:lnTo>
                <a:lnTo>
                  <a:pt x="132597" y="857689"/>
                </a:lnTo>
                <a:lnTo>
                  <a:pt x="136258" y="883830"/>
                </a:lnTo>
                <a:lnTo>
                  <a:pt x="136559" y="888305"/>
                </a:lnTo>
                <a:lnTo>
                  <a:pt x="145733" y="90868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988"/>
          <p:cNvSpPr/>
          <p:nvPr/>
        </p:nvSpPr>
        <p:spPr>
          <a:xfrm>
            <a:off x="5326733" y="2263645"/>
            <a:ext cx="522019" cy="436693"/>
          </a:xfrm>
          <a:custGeom>
            <a:avLst/>
            <a:gdLst/>
            <a:ahLst/>
            <a:cxnLst/>
            <a:rect l="0" t="0" r="0" b="0"/>
            <a:pathLst>
              <a:path w="522019" h="436693">
                <a:moveTo>
                  <a:pt x="8219" y="145227"/>
                </a:moveTo>
                <a:lnTo>
                  <a:pt x="2328" y="132492"/>
                </a:lnTo>
                <a:lnTo>
                  <a:pt x="838" y="125914"/>
                </a:lnTo>
                <a:lnTo>
                  <a:pt x="0" y="112306"/>
                </a:lnTo>
                <a:lnTo>
                  <a:pt x="1787" y="107087"/>
                </a:lnTo>
                <a:lnTo>
                  <a:pt x="8852" y="96208"/>
                </a:lnTo>
                <a:lnTo>
                  <a:pt x="15309" y="89688"/>
                </a:lnTo>
                <a:lnTo>
                  <a:pt x="23423" y="82484"/>
                </a:lnTo>
                <a:lnTo>
                  <a:pt x="32642" y="74823"/>
                </a:lnTo>
                <a:lnTo>
                  <a:pt x="41646" y="68764"/>
                </a:lnTo>
                <a:lnTo>
                  <a:pt x="50506" y="63771"/>
                </a:lnTo>
                <a:lnTo>
                  <a:pt x="59271" y="59491"/>
                </a:lnTo>
                <a:lnTo>
                  <a:pt x="67971" y="54732"/>
                </a:lnTo>
                <a:lnTo>
                  <a:pt x="76629" y="49654"/>
                </a:lnTo>
                <a:lnTo>
                  <a:pt x="85258" y="44365"/>
                </a:lnTo>
                <a:lnTo>
                  <a:pt x="94821" y="39885"/>
                </a:lnTo>
                <a:lnTo>
                  <a:pt x="105006" y="35947"/>
                </a:lnTo>
                <a:lnTo>
                  <a:pt x="115606" y="32368"/>
                </a:lnTo>
                <a:lnTo>
                  <a:pt x="126483" y="29030"/>
                </a:lnTo>
                <a:lnTo>
                  <a:pt x="148728" y="22782"/>
                </a:lnTo>
                <a:lnTo>
                  <a:pt x="160947" y="19782"/>
                </a:lnTo>
                <a:lnTo>
                  <a:pt x="187223" y="13909"/>
                </a:lnTo>
                <a:lnTo>
                  <a:pt x="228791" y="5247"/>
                </a:lnTo>
                <a:lnTo>
                  <a:pt x="243850" y="3329"/>
                </a:lnTo>
                <a:lnTo>
                  <a:pt x="259603" y="2051"/>
                </a:lnTo>
                <a:lnTo>
                  <a:pt x="290443" y="631"/>
                </a:lnTo>
                <a:lnTo>
                  <a:pt x="316850" y="0"/>
                </a:lnTo>
                <a:lnTo>
                  <a:pt x="330177" y="784"/>
                </a:lnTo>
                <a:lnTo>
                  <a:pt x="343826" y="2259"/>
                </a:lnTo>
                <a:lnTo>
                  <a:pt x="357687" y="4195"/>
                </a:lnTo>
                <a:lnTo>
                  <a:pt x="369785" y="6438"/>
                </a:lnTo>
                <a:lnTo>
                  <a:pt x="380708" y="8886"/>
                </a:lnTo>
                <a:lnTo>
                  <a:pt x="423321" y="19659"/>
                </a:lnTo>
                <a:lnTo>
                  <a:pt x="433544" y="23415"/>
                </a:lnTo>
                <a:lnTo>
                  <a:pt x="443216" y="27824"/>
                </a:lnTo>
                <a:lnTo>
                  <a:pt x="452522" y="32668"/>
                </a:lnTo>
                <a:lnTo>
                  <a:pt x="467942" y="45671"/>
                </a:lnTo>
                <a:lnTo>
                  <a:pt x="474721" y="53139"/>
                </a:lnTo>
                <a:lnTo>
                  <a:pt x="481145" y="60975"/>
                </a:lnTo>
                <a:lnTo>
                  <a:pt x="487334" y="69056"/>
                </a:lnTo>
                <a:lnTo>
                  <a:pt x="493364" y="77302"/>
                </a:lnTo>
                <a:lnTo>
                  <a:pt x="498337" y="85656"/>
                </a:lnTo>
                <a:lnTo>
                  <a:pt x="502604" y="94083"/>
                </a:lnTo>
                <a:lnTo>
                  <a:pt x="506402" y="102558"/>
                </a:lnTo>
                <a:lnTo>
                  <a:pt x="509885" y="111066"/>
                </a:lnTo>
                <a:lnTo>
                  <a:pt x="513161" y="119596"/>
                </a:lnTo>
                <a:lnTo>
                  <a:pt x="516297" y="128140"/>
                </a:lnTo>
                <a:lnTo>
                  <a:pt x="518387" y="136693"/>
                </a:lnTo>
                <a:lnTo>
                  <a:pt x="519781" y="145253"/>
                </a:lnTo>
                <a:lnTo>
                  <a:pt x="520710" y="153817"/>
                </a:lnTo>
                <a:lnTo>
                  <a:pt x="521330" y="162384"/>
                </a:lnTo>
                <a:lnTo>
                  <a:pt x="521743" y="170952"/>
                </a:lnTo>
                <a:lnTo>
                  <a:pt x="522018" y="179522"/>
                </a:lnTo>
                <a:lnTo>
                  <a:pt x="521249" y="188093"/>
                </a:lnTo>
                <a:lnTo>
                  <a:pt x="519784" y="196664"/>
                </a:lnTo>
                <a:lnTo>
                  <a:pt x="517855" y="205236"/>
                </a:lnTo>
                <a:lnTo>
                  <a:pt x="514664" y="213808"/>
                </a:lnTo>
                <a:lnTo>
                  <a:pt x="510632" y="222380"/>
                </a:lnTo>
                <a:lnTo>
                  <a:pt x="506038" y="230953"/>
                </a:lnTo>
                <a:lnTo>
                  <a:pt x="501071" y="238572"/>
                </a:lnTo>
                <a:lnTo>
                  <a:pt x="479411" y="267030"/>
                </a:lnTo>
                <a:lnTo>
                  <a:pt x="473795" y="275006"/>
                </a:lnTo>
                <a:lnTo>
                  <a:pt x="467193" y="283182"/>
                </a:lnTo>
                <a:lnTo>
                  <a:pt x="459934" y="291489"/>
                </a:lnTo>
                <a:lnTo>
                  <a:pt x="452238" y="299885"/>
                </a:lnTo>
                <a:lnTo>
                  <a:pt x="444249" y="307387"/>
                </a:lnTo>
                <a:lnTo>
                  <a:pt x="436066" y="314294"/>
                </a:lnTo>
                <a:lnTo>
                  <a:pt x="427752" y="320804"/>
                </a:lnTo>
                <a:lnTo>
                  <a:pt x="414591" y="328953"/>
                </a:lnTo>
                <a:lnTo>
                  <a:pt x="398196" y="338196"/>
                </a:lnTo>
                <a:lnTo>
                  <a:pt x="379646" y="348168"/>
                </a:lnTo>
                <a:lnTo>
                  <a:pt x="363470" y="355768"/>
                </a:lnTo>
                <a:lnTo>
                  <a:pt x="348875" y="361788"/>
                </a:lnTo>
                <a:lnTo>
                  <a:pt x="335336" y="366753"/>
                </a:lnTo>
                <a:lnTo>
                  <a:pt x="317737" y="373874"/>
                </a:lnTo>
                <a:lnTo>
                  <a:pt x="275323" y="391946"/>
                </a:lnTo>
                <a:lnTo>
                  <a:pt x="256773" y="399241"/>
                </a:lnTo>
                <a:lnTo>
                  <a:pt x="240597" y="405057"/>
                </a:lnTo>
                <a:lnTo>
                  <a:pt x="191810" y="421236"/>
                </a:lnTo>
                <a:lnTo>
                  <a:pt x="181095" y="423530"/>
                </a:lnTo>
                <a:lnTo>
                  <a:pt x="170143" y="425060"/>
                </a:lnTo>
                <a:lnTo>
                  <a:pt x="159030" y="426080"/>
                </a:lnTo>
                <a:lnTo>
                  <a:pt x="148765" y="427713"/>
                </a:lnTo>
                <a:lnTo>
                  <a:pt x="139064" y="429753"/>
                </a:lnTo>
                <a:lnTo>
                  <a:pt x="129739" y="432066"/>
                </a:lnTo>
                <a:lnTo>
                  <a:pt x="119712" y="433608"/>
                </a:lnTo>
                <a:lnTo>
                  <a:pt x="109218" y="434636"/>
                </a:lnTo>
                <a:lnTo>
                  <a:pt x="89303" y="435778"/>
                </a:lnTo>
                <a:lnTo>
                  <a:pt x="66075" y="436512"/>
                </a:lnTo>
                <a:lnTo>
                  <a:pt x="51082" y="43669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989"/>
          <p:cNvSpPr/>
          <p:nvPr/>
        </p:nvSpPr>
        <p:spPr>
          <a:xfrm>
            <a:off x="5969317" y="2288857"/>
            <a:ext cx="102871" cy="385764"/>
          </a:xfrm>
          <a:custGeom>
            <a:avLst/>
            <a:gdLst/>
            <a:ahLst/>
            <a:cxnLst/>
            <a:rect l="0" t="0" r="0" b="0"/>
            <a:pathLst>
              <a:path w="102871" h="385764">
                <a:moveTo>
                  <a:pt x="0" y="0"/>
                </a:moveTo>
                <a:lnTo>
                  <a:pt x="4551" y="9102"/>
                </a:lnTo>
                <a:lnTo>
                  <a:pt x="6785" y="16110"/>
                </a:lnTo>
                <a:lnTo>
                  <a:pt x="8730" y="23353"/>
                </a:lnTo>
                <a:lnTo>
                  <a:pt x="10583" y="27951"/>
                </a:lnTo>
                <a:lnTo>
                  <a:pt x="12770" y="32922"/>
                </a:lnTo>
                <a:lnTo>
                  <a:pt x="15181" y="39093"/>
                </a:lnTo>
                <a:lnTo>
                  <a:pt x="20400" y="53569"/>
                </a:lnTo>
                <a:lnTo>
                  <a:pt x="23125" y="60478"/>
                </a:lnTo>
                <a:lnTo>
                  <a:pt x="25894" y="66989"/>
                </a:lnTo>
                <a:lnTo>
                  <a:pt x="28693" y="73234"/>
                </a:lnTo>
                <a:lnTo>
                  <a:pt x="31511" y="81208"/>
                </a:lnTo>
                <a:lnTo>
                  <a:pt x="34342" y="90334"/>
                </a:lnTo>
                <a:lnTo>
                  <a:pt x="40028" y="110633"/>
                </a:lnTo>
                <a:lnTo>
                  <a:pt x="45731" y="132355"/>
                </a:lnTo>
                <a:lnTo>
                  <a:pt x="48585" y="142529"/>
                </a:lnTo>
                <a:lnTo>
                  <a:pt x="54295" y="161454"/>
                </a:lnTo>
                <a:lnTo>
                  <a:pt x="57152" y="175264"/>
                </a:lnTo>
                <a:lnTo>
                  <a:pt x="60009" y="192090"/>
                </a:lnTo>
                <a:lnTo>
                  <a:pt x="62866" y="210928"/>
                </a:lnTo>
                <a:lnTo>
                  <a:pt x="66675" y="229201"/>
                </a:lnTo>
                <a:lnTo>
                  <a:pt x="71121" y="247098"/>
                </a:lnTo>
                <a:lnTo>
                  <a:pt x="75989" y="264745"/>
                </a:lnTo>
                <a:lnTo>
                  <a:pt x="79234" y="279366"/>
                </a:lnTo>
                <a:lnTo>
                  <a:pt x="81398" y="291972"/>
                </a:lnTo>
                <a:lnTo>
                  <a:pt x="82841" y="303233"/>
                </a:lnTo>
                <a:lnTo>
                  <a:pt x="84754" y="315503"/>
                </a:lnTo>
                <a:lnTo>
                  <a:pt x="89421" y="341836"/>
                </a:lnTo>
                <a:lnTo>
                  <a:pt x="91999" y="352668"/>
                </a:lnTo>
                <a:lnTo>
                  <a:pt x="94671" y="361795"/>
                </a:lnTo>
                <a:lnTo>
                  <a:pt x="102870" y="38576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990"/>
          <p:cNvSpPr/>
          <p:nvPr/>
        </p:nvSpPr>
        <p:spPr>
          <a:xfrm>
            <a:off x="5952172" y="2168842"/>
            <a:ext cx="8574" cy="1"/>
          </a:xfrm>
          <a:custGeom>
            <a:avLst/>
            <a:gdLst/>
            <a:ahLst/>
            <a:cxnLst/>
            <a:rect l="0" t="0" r="0" b="0"/>
            <a:pathLst>
              <a:path w="8574" h="1">
                <a:moveTo>
                  <a:pt x="8573" y="0"/>
                </a:moveTo>
                <a:lnTo>
                  <a:pt x="0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991"/>
          <p:cNvSpPr/>
          <p:nvPr/>
        </p:nvSpPr>
        <p:spPr>
          <a:xfrm>
            <a:off x="6142655" y="2143125"/>
            <a:ext cx="409593" cy="513686"/>
          </a:xfrm>
          <a:custGeom>
            <a:avLst/>
            <a:gdLst/>
            <a:ahLst/>
            <a:cxnLst/>
            <a:rect l="0" t="0" r="0" b="0"/>
            <a:pathLst>
              <a:path w="409593" h="513686">
                <a:moveTo>
                  <a:pt x="289577" y="0"/>
                </a:moveTo>
                <a:lnTo>
                  <a:pt x="262272" y="0"/>
                </a:lnTo>
                <a:lnTo>
                  <a:pt x="252324" y="1905"/>
                </a:lnTo>
                <a:lnTo>
                  <a:pt x="243786" y="5079"/>
                </a:lnTo>
                <a:lnTo>
                  <a:pt x="236190" y="9101"/>
                </a:lnTo>
                <a:lnTo>
                  <a:pt x="228268" y="13687"/>
                </a:lnTo>
                <a:lnTo>
                  <a:pt x="220129" y="18650"/>
                </a:lnTo>
                <a:lnTo>
                  <a:pt x="211846" y="23863"/>
                </a:lnTo>
                <a:lnTo>
                  <a:pt x="200609" y="32101"/>
                </a:lnTo>
                <a:lnTo>
                  <a:pt x="172883" y="53954"/>
                </a:lnTo>
                <a:lnTo>
                  <a:pt x="159394" y="65497"/>
                </a:lnTo>
                <a:lnTo>
                  <a:pt x="146591" y="77002"/>
                </a:lnTo>
                <a:lnTo>
                  <a:pt x="134245" y="88482"/>
                </a:lnTo>
                <a:lnTo>
                  <a:pt x="123158" y="99946"/>
                </a:lnTo>
                <a:lnTo>
                  <a:pt x="112908" y="111398"/>
                </a:lnTo>
                <a:lnTo>
                  <a:pt x="103218" y="122843"/>
                </a:lnTo>
                <a:lnTo>
                  <a:pt x="93900" y="135235"/>
                </a:lnTo>
                <a:lnTo>
                  <a:pt x="84831" y="148259"/>
                </a:lnTo>
                <a:lnTo>
                  <a:pt x="75927" y="161704"/>
                </a:lnTo>
                <a:lnTo>
                  <a:pt x="58414" y="186803"/>
                </a:lnTo>
                <a:lnTo>
                  <a:pt x="49743" y="198830"/>
                </a:lnTo>
                <a:lnTo>
                  <a:pt x="42058" y="211611"/>
                </a:lnTo>
                <a:lnTo>
                  <a:pt x="35029" y="224894"/>
                </a:lnTo>
                <a:lnTo>
                  <a:pt x="28439" y="238511"/>
                </a:lnTo>
                <a:lnTo>
                  <a:pt x="23092" y="252353"/>
                </a:lnTo>
                <a:lnTo>
                  <a:pt x="18576" y="266343"/>
                </a:lnTo>
                <a:lnTo>
                  <a:pt x="11017" y="293634"/>
                </a:lnTo>
                <a:lnTo>
                  <a:pt x="4483" y="318464"/>
                </a:lnTo>
                <a:lnTo>
                  <a:pt x="2359" y="331372"/>
                </a:lnTo>
                <a:lnTo>
                  <a:pt x="943" y="344739"/>
                </a:lnTo>
                <a:lnTo>
                  <a:pt x="0" y="358413"/>
                </a:lnTo>
                <a:lnTo>
                  <a:pt x="323" y="371340"/>
                </a:lnTo>
                <a:lnTo>
                  <a:pt x="1491" y="383767"/>
                </a:lnTo>
                <a:lnTo>
                  <a:pt x="3222" y="395862"/>
                </a:lnTo>
                <a:lnTo>
                  <a:pt x="5329" y="406783"/>
                </a:lnTo>
                <a:lnTo>
                  <a:pt x="7686" y="416921"/>
                </a:lnTo>
                <a:lnTo>
                  <a:pt x="10210" y="426537"/>
                </a:lnTo>
                <a:lnTo>
                  <a:pt x="13797" y="435805"/>
                </a:lnTo>
                <a:lnTo>
                  <a:pt x="18094" y="444842"/>
                </a:lnTo>
                <a:lnTo>
                  <a:pt x="22863" y="453724"/>
                </a:lnTo>
                <a:lnTo>
                  <a:pt x="33243" y="468672"/>
                </a:lnTo>
                <a:lnTo>
                  <a:pt x="45158" y="481666"/>
                </a:lnTo>
                <a:lnTo>
                  <a:pt x="52336" y="487798"/>
                </a:lnTo>
                <a:lnTo>
                  <a:pt x="59979" y="493791"/>
                </a:lnTo>
                <a:lnTo>
                  <a:pt x="67932" y="498739"/>
                </a:lnTo>
                <a:lnTo>
                  <a:pt x="76091" y="502990"/>
                </a:lnTo>
                <a:lnTo>
                  <a:pt x="84388" y="506777"/>
                </a:lnTo>
                <a:lnTo>
                  <a:pt x="91824" y="509301"/>
                </a:lnTo>
                <a:lnTo>
                  <a:pt x="98687" y="510984"/>
                </a:lnTo>
                <a:lnTo>
                  <a:pt x="105167" y="512106"/>
                </a:lnTo>
                <a:lnTo>
                  <a:pt x="113297" y="512854"/>
                </a:lnTo>
                <a:lnTo>
                  <a:pt x="122527" y="513352"/>
                </a:lnTo>
                <a:lnTo>
                  <a:pt x="132491" y="513685"/>
                </a:lnTo>
                <a:lnTo>
                  <a:pt x="141990" y="512954"/>
                </a:lnTo>
                <a:lnTo>
                  <a:pt x="151180" y="511514"/>
                </a:lnTo>
                <a:lnTo>
                  <a:pt x="169965" y="507375"/>
                </a:lnTo>
                <a:lnTo>
                  <a:pt x="191014" y="502359"/>
                </a:lnTo>
                <a:lnTo>
                  <a:pt x="201008" y="498736"/>
                </a:lnTo>
                <a:lnTo>
                  <a:pt x="210529" y="494416"/>
                </a:lnTo>
                <a:lnTo>
                  <a:pt x="250891" y="473794"/>
                </a:lnTo>
                <a:lnTo>
                  <a:pt x="262834" y="466357"/>
                </a:lnTo>
                <a:lnTo>
                  <a:pt x="275558" y="457590"/>
                </a:lnTo>
                <a:lnTo>
                  <a:pt x="325649" y="420694"/>
                </a:lnTo>
                <a:lnTo>
                  <a:pt x="336485" y="410955"/>
                </a:lnTo>
                <a:lnTo>
                  <a:pt x="346567" y="400652"/>
                </a:lnTo>
                <a:lnTo>
                  <a:pt x="356145" y="389974"/>
                </a:lnTo>
                <a:lnTo>
                  <a:pt x="374408" y="370489"/>
                </a:lnTo>
                <a:lnTo>
                  <a:pt x="409592" y="325755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992"/>
          <p:cNvSpPr/>
          <p:nvPr/>
        </p:nvSpPr>
        <p:spPr>
          <a:xfrm>
            <a:off x="6680834" y="1928812"/>
            <a:ext cx="180024" cy="711519"/>
          </a:xfrm>
          <a:custGeom>
            <a:avLst/>
            <a:gdLst/>
            <a:ahLst/>
            <a:cxnLst/>
            <a:rect l="0" t="0" r="0" b="0"/>
            <a:pathLst>
              <a:path w="180024" h="711519">
                <a:moveTo>
                  <a:pt x="0" y="0"/>
                </a:moveTo>
                <a:lnTo>
                  <a:pt x="0" y="4551"/>
                </a:lnTo>
                <a:lnTo>
                  <a:pt x="4551" y="16483"/>
                </a:lnTo>
                <a:lnTo>
                  <a:pt x="8749" y="37658"/>
                </a:lnTo>
                <a:lnTo>
                  <a:pt x="21034" y="109447"/>
                </a:lnTo>
                <a:lnTo>
                  <a:pt x="30215" y="152975"/>
                </a:lnTo>
                <a:lnTo>
                  <a:pt x="41099" y="199138"/>
                </a:lnTo>
                <a:lnTo>
                  <a:pt x="69011" y="313004"/>
                </a:lnTo>
                <a:lnTo>
                  <a:pt x="74582" y="337257"/>
                </a:lnTo>
                <a:lnTo>
                  <a:pt x="118873" y="509602"/>
                </a:lnTo>
                <a:lnTo>
                  <a:pt x="124969" y="538807"/>
                </a:lnTo>
                <a:lnTo>
                  <a:pt x="129033" y="562087"/>
                </a:lnTo>
                <a:lnTo>
                  <a:pt x="132695" y="580465"/>
                </a:lnTo>
                <a:lnTo>
                  <a:pt x="136088" y="595574"/>
                </a:lnTo>
                <a:lnTo>
                  <a:pt x="139303" y="608505"/>
                </a:lnTo>
                <a:lnTo>
                  <a:pt x="145416" y="635572"/>
                </a:lnTo>
                <a:lnTo>
                  <a:pt x="148379" y="649457"/>
                </a:lnTo>
                <a:lnTo>
                  <a:pt x="151307" y="660619"/>
                </a:lnTo>
                <a:lnTo>
                  <a:pt x="154211" y="669965"/>
                </a:lnTo>
                <a:lnTo>
                  <a:pt x="159026" y="684477"/>
                </a:lnTo>
                <a:lnTo>
                  <a:pt x="162689" y="698002"/>
                </a:lnTo>
                <a:lnTo>
                  <a:pt x="166922" y="704876"/>
                </a:lnTo>
                <a:lnTo>
                  <a:pt x="169384" y="707090"/>
                </a:lnTo>
                <a:lnTo>
                  <a:pt x="171978" y="708566"/>
                </a:lnTo>
                <a:lnTo>
                  <a:pt x="180023" y="711518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993"/>
          <p:cNvSpPr/>
          <p:nvPr/>
        </p:nvSpPr>
        <p:spPr>
          <a:xfrm>
            <a:off x="6535102" y="2268043"/>
            <a:ext cx="960121" cy="367413"/>
          </a:xfrm>
          <a:custGeom>
            <a:avLst/>
            <a:gdLst/>
            <a:ahLst/>
            <a:cxnLst/>
            <a:rect l="0" t="0" r="0" b="0"/>
            <a:pathLst>
              <a:path w="960121" h="367413">
                <a:moveTo>
                  <a:pt x="0" y="115112"/>
                </a:moveTo>
                <a:lnTo>
                  <a:pt x="13653" y="101459"/>
                </a:lnTo>
                <a:lnTo>
                  <a:pt x="19579" y="97437"/>
                </a:lnTo>
                <a:lnTo>
                  <a:pt x="52939" y="83363"/>
                </a:lnTo>
                <a:lnTo>
                  <a:pt x="66726" y="76801"/>
                </a:lnTo>
                <a:lnTo>
                  <a:pt x="83536" y="70521"/>
                </a:lnTo>
                <a:lnTo>
                  <a:pt x="102364" y="64429"/>
                </a:lnTo>
                <a:lnTo>
                  <a:pt x="122535" y="58464"/>
                </a:lnTo>
                <a:lnTo>
                  <a:pt x="140744" y="53534"/>
                </a:lnTo>
                <a:lnTo>
                  <a:pt x="157647" y="49295"/>
                </a:lnTo>
                <a:lnTo>
                  <a:pt x="197700" y="40140"/>
                </a:lnTo>
                <a:lnTo>
                  <a:pt x="259952" y="26546"/>
                </a:lnTo>
                <a:lnTo>
                  <a:pt x="289507" y="20825"/>
                </a:lnTo>
                <a:lnTo>
                  <a:pt x="316830" y="16059"/>
                </a:lnTo>
                <a:lnTo>
                  <a:pt x="342665" y="11929"/>
                </a:lnTo>
                <a:lnTo>
                  <a:pt x="362745" y="9176"/>
                </a:lnTo>
                <a:lnTo>
                  <a:pt x="392678" y="6116"/>
                </a:lnTo>
                <a:lnTo>
                  <a:pt x="412966" y="7297"/>
                </a:lnTo>
                <a:lnTo>
                  <a:pt x="435098" y="13316"/>
                </a:lnTo>
                <a:lnTo>
                  <a:pt x="441513" y="15816"/>
                </a:lnTo>
                <a:lnTo>
                  <a:pt x="446742" y="19387"/>
                </a:lnTo>
                <a:lnTo>
                  <a:pt x="455093" y="28435"/>
                </a:lnTo>
                <a:lnTo>
                  <a:pt x="464518" y="38806"/>
                </a:lnTo>
                <a:lnTo>
                  <a:pt x="469699" y="44239"/>
                </a:lnTo>
                <a:lnTo>
                  <a:pt x="473153" y="50718"/>
                </a:lnTo>
                <a:lnTo>
                  <a:pt x="475455" y="57895"/>
                </a:lnTo>
                <a:lnTo>
                  <a:pt x="476990" y="65537"/>
                </a:lnTo>
                <a:lnTo>
                  <a:pt x="478014" y="77299"/>
                </a:lnTo>
                <a:lnTo>
                  <a:pt x="478696" y="91808"/>
                </a:lnTo>
                <a:lnTo>
                  <a:pt x="479655" y="133925"/>
                </a:lnTo>
                <a:lnTo>
                  <a:pt x="480037" y="221466"/>
                </a:lnTo>
                <a:lnTo>
                  <a:pt x="480997" y="234592"/>
                </a:lnTo>
                <a:lnTo>
                  <a:pt x="482590" y="246200"/>
                </a:lnTo>
                <a:lnTo>
                  <a:pt x="484604" y="256796"/>
                </a:lnTo>
                <a:lnTo>
                  <a:pt x="486899" y="265766"/>
                </a:lnTo>
                <a:lnTo>
                  <a:pt x="489382" y="273650"/>
                </a:lnTo>
                <a:lnTo>
                  <a:pt x="491990" y="280811"/>
                </a:lnTo>
                <a:lnTo>
                  <a:pt x="495633" y="287490"/>
                </a:lnTo>
                <a:lnTo>
                  <a:pt x="499967" y="293849"/>
                </a:lnTo>
                <a:lnTo>
                  <a:pt x="504762" y="299992"/>
                </a:lnTo>
                <a:lnTo>
                  <a:pt x="510815" y="306945"/>
                </a:lnTo>
                <a:lnTo>
                  <a:pt x="517709" y="314438"/>
                </a:lnTo>
                <a:lnTo>
                  <a:pt x="525162" y="322291"/>
                </a:lnTo>
                <a:lnTo>
                  <a:pt x="538523" y="333556"/>
                </a:lnTo>
                <a:lnTo>
                  <a:pt x="544752" y="337894"/>
                </a:lnTo>
                <a:lnTo>
                  <a:pt x="556755" y="342713"/>
                </a:lnTo>
                <a:lnTo>
                  <a:pt x="576763" y="345427"/>
                </a:lnTo>
                <a:lnTo>
                  <a:pt x="584533" y="345807"/>
                </a:lnTo>
                <a:lnTo>
                  <a:pt x="598247" y="343690"/>
                </a:lnTo>
                <a:lnTo>
                  <a:pt x="627125" y="334571"/>
                </a:lnTo>
                <a:lnTo>
                  <a:pt x="647354" y="326398"/>
                </a:lnTo>
                <a:lnTo>
                  <a:pt x="662046" y="318237"/>
                </a:lnTo>
                <a:lnTo>
                  <a:pt x="678100" y="307307"/>
                </a:lnTo>
                <a:lnTo>
                  <a:pt x="686382" y="300392"/>
                </a:lnTo>
                <a:lnTo>
                  <a:pt x="694760" y="292924"/>
                </a:lnTo>
                <a:lnTo>
                  <a:pt x="702250" y="285088"/>
                </a:lnTo>
                <a:lnTo>
                  <a:pt x="709150" y="277007"/>
                </a:lnTo>
                <a:lnTo>
                  <a:pt x="715654" y="268762"/>
                </a:lnTo>
                <a:lnTo>
                  <a:pt x="721896" y="260408"/>
                </a:lnTo>
                <a:lnTo>
                  <a:pt x="733910" y="243505"/>
                </a:lnTo>
                <a:lnTo>
                  <a:pt x="751384" y="217924"/>
                </a:lnTo>
                <a:lnTo>
                  <a:pt x="756193" y="209371"/>
                </a:lnTo>
                <a:lnTo>
                  <a:pt x="760351" y="200811"/>
                </a:lnTo>
                <a:lnTo>
                  <a:pt x="764075" y="192247"/>
                </a:lnTo>
                <a:lnTo>
                  <a:pt x="768463" y="180823"/>
                </a:lnTo>
                <a:lnTo>
                  <a:pt x="778419" y="152889"/>
                </a:lnTo>
                <a:lnTo>
                  <a:pt x="781836" y="140296"/>
                </a:lnTo>
                <a:lnTo>
                  <a:pt x="784114" y="129044"/>
                </a:lnTo>
                <a:lnTo>
                  <a:pt x="785633" y="118685"/>
                </a:lnTo>
                <a:lnTo>
                  <a:pt x="787598" y="108921"/>
                </a:lnTo>
                <a:lnTo>
                  <a:pt x="789860" y="99555"/>
                </a:lnTo>
                <a:lnTo>
                  <a:pt x="792321" y="90453"/>
                </a:lnTo>
                <a:lnTo>
                  <a:pt x="793962" y="81527"/>
                </a:lnTo>
                <a:lnTo>
                  <a:pt x="795055" y="72720"/>
                </a:lnTo>
                <a:lnTo>
                  <a:pt x="795784" y="63990"/>
                </a:lnTo>
                <a:lnTo>
                  <a:pt x="796270" y="56266"/>
                </a:lnTo>
                <a:lnTo>
                  <a:pt x="796810" y="42603"/>
                </a:lnTo>
                <a:lnTo>
                  <a:pt x="797205" y="1023"/>
                </a:lnTo>
                <a:lnTo>
                  <a:pt x="796265" y="0"/>
                </a:lnTo>
                <a:lnTo>
                  <a:pt x="794686" y="271"/>
                </a:lnTo>
                <a:lnTo>
                  <a:pt x="792680" y="1403"/>
                </a:lnTo>
                <a:lnTo>
                  <a:pt x="791343" y="4064"/>
                </a:lnTo>
                <a:lnTo>
                  <a:pt x="789858" y="12099"/>
                </a:lnTo>
                <a:lnTo>
                  <a:pt x="790415" y="32149"/>
                </a:lnTo>
                <a:lnTo>
                  <a:pt x="793573" y="100147"/>
                </a:lnTo>
                <a:lnTo>
                  <a:pt x="796701" y="134663"/>
                </a:lnTo>
                <a:lnTo>
                  <a:pt x="800692" y="167198"/>
                </a:lnTo>
                <a:lnTo>
                  <a:pt x="805256" y="198414"/>
                </a:lnTo>
                <a:lnTo>
                  <a:pt x="810206" y="223986"/>
                </a:lnTo>
                <a:lnTo>
                  <a:pt x="815409" y="245797"/>
                </a:lnTo>
                <a:lnTo>
                  <a:pt x="820784" y="265100"/>
                </a:lnTo>
                <a:lnTo>
                  <a:pt x="827224" y="281779"/>
                </a:lnTo>
                <a:lnTo>
                  <a:pt x="834376" y="296708"/>
                </a:lnTo>
                <a:lnTo>
                  <a:pt x="842000" y="310471"/>
                </a:lnTo>
                <a:lnTo>
                  <a:pt x="848036" y="320598"/>
                </a:lnTo>
                <a:lnTo>
                  <a:pt x="853012" y="328303"/>
                </a:lnTo>
                <a:lnTo>
                  <a:pt x="862034" y="339403"/>
                </a:lnTo>
                <a:lnTo>
                  <a:pt x="872394" y="347512"/>
                </a:lnTo>
                <a:lnTo>
                  <a:pt x="893487" y="357432"/>
                </a:lnTo>
                <a:lnTo>
                  <a:pt x="913284" y="366403"/>
                </a:lnTo>
                <a:lnTo>
                  <a:pt x="919371" y="367412"/>
                </a:lnTo>
                <a:lnTo>
                  <a:pt x="944041" y="364389"/>
                </a:lnTo>
                <a:lnTo>
                  <a:pt x="947496" y="363212"/>
                </a:lnTo>
                <a:lnTo>
                  <a:pt x="960120" y="355142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994"/>
          <p:cNvSpPr/>
          <p:nvPr/>
        </p:nvSpPr>
        <p:spPr>
          <a:xfrm>
            <a:off x="7486650" y="2216575"/>
            <a:ext cx="325756" cy="456965"/>
          </a:xfrm>
          <a:custGeom>
            <a:avLst/>
            <a:gdLst/>
            <a:ahLst/>
            <a:cxnLst/>
            <a:rect l="0" t="0" r="0" b="0"/>
            <a:pathLst>
              <a:path w="325756" h="456965">
                <a:moveTo>
                  <a:pt x="0" y="98000"/>
                </a:moveTo>
                <a:lnTo>
                  <a:pt x="0" y="116203"/>
                </a:lnTo>
                <a:lnTo>
                  <a:pt x="2540" y="130220"/>
                </a:lnTo>
                <a:lnTo>
                  <a:pt x="11931" y="159291"/>
                </a:lnTo>
                <a:lnTo>
                  <a:pt x="33804" y="225063"/>
                </a:lnTo>
                <a:lnTo>
                  <a:pt x="41585" y="246526"/>
                </a:lnTo>
                <a:lnTo>
                  <a:pt x="48679" y="264645"/>
                </a:lnTo>
                <a:lnTo>
                  <a:pt x="55312" y="280534"/>
                </a:lnTo>
                <a:lnTo>
                  <a:pt x="60687" y="294937"/>
                </a:lnTo>
                <a:lnTo>
                  <a:pt x="65223" y="308348"/>
                </a:lnTo>
                <a:lnTo>
                  <a:pt x="69199" y="321100"/>
                </a:lnTo>
                <a:lnTo>
                  <a:pt x="72803" y="335315"/>
                </a:lnTo>
                <a:lnTo>
                  <a:pt x="76158" y="350508"/>
                </a:lnTo>
                <a:lnTo>
                  <a:pt x="79347" y="366351"/>
                </a:lnTo>
                <a:lnTo>
                  <a:pt x="81473" y="379770"/>
                </a:lnTo>
                <a:lnTo>
                  <a:pt x="82891" y="391574"/>
                </a:lnTo>
                <a:lnTo>
                  <a:pt x="83835" y="402301"/>
                </a:lnTo>
                <a:lnTo>
                  <a:pt x="84465" y="411357"/>
                </a:lnTo>
                <a:lnTo>
                  <a:pt x="85165" y="426500"/>
                </a:lnTo>
                <a:lnTo>
                  <a:pt x="85476" y="439580"/>
                </a:lnTo>
                <a:lnTo>
                  <a:pt x="85559" y="445735"/>
                </a:lnTo>
                <a:lnTo>
                  <a:pt x="86567" y="449838"/>
                </a:lnTo>
                <a:lnTo>
                  <a:pt x="88191" y="452573"/>
                </a:lnTo>
                <a:lnTo>
                  <a:pt x="90227" y="454397"/>
                </a:lnTo>
                <a:lnTo>
                  <a:pt x="90631" y="455613"/>
                </a:lnTo>
                <a:lnTo>
                  <a:pt x="89948" y="456424"/>
                </a:lnTo>
                <a:lnTo>
                  <a:pt x="88541" y="456964"/>
                </a:lnTo>
                <a:lnTo>
                  <a:pt x="86649" y="455419"/>
                </a:lnTo>
                <a:lnTo>
                  <a:pt x="79437" y="444143"/>
                </a:lnTo>
                <a:lnTo>
                  <a:pt x="74041" y="434086"/>
                </a:lnTo>
                <a:lnTo>
                  <a:pt x="68467" y="420726"/>
                </a:lnTo>
                <a:lnTo>
                  <a:pt x="65647" y="413163"/>
                </a:lnTo>
                <a:lnTo>
                  <a:pt x="48026" y="370663"/>
                </a:lnTo>
                <a:lnTo>
                  <a:pt x="42495" y="352165"/>
                </a:lnTo>
                <a:lnTo>
                  <a:pt x="37855" y="332213"/>
                </a:lnTo>
                <a:lnTo>
                  <a:pt x="33809" y="311292"/>
                </a:lnTo>
                <a:lnTo>
                  <a:pt x="31112" y="288772"/>
                </a:lnTo>
                <a:lnTo>
                  <a:pt x="29314" y="265186"/>
                </a:lnTo>
                <a:lnTo>
                  <a:pt x="27316" y="221835"/>
                </a:lnTo>
                <a:lnTo>
                  <a:pt x="26427" y="193042"/>
                </a:lnTo>
                <a:lnTo>
                  <a:pt x="27144" y="180412"/>
                </a:lnTo>
                <a:lnTo>
                  <a:pt x="28573" y="168181"/>
                </a:lnTo>
                <a:lnTo>
                  <a:pt x="30478" y="156217"/>
                </a:lnTo>
                <a:lnTo>
                  <a:pt x="33654" y="145384"/>
                </a:lnTo>
                <a:lnTo>
                  <a:pt x="37675" y="135304"/>
                </a:lnTo>
                <a:lnTo>
                  <a:pt x="42262" y="125727"/>
                </a:lnTo>
                <a:lnTo>
                  <a:pt x="47225" y="116484"/>
                </a:lnTo>
                <a:lnTo>
                  <a:pt x="52438" y="107465"/>
                </a:lnTo>
                <a:lnTo>
                  <a:pt x="63310" y="89824"/>
                </a:lnTo>
                <a:lnTo>
                  <a:pt x="74493" y="72458"/>
                </a:lnTo>
                <a:lnTo>
                  <a:pt x="81095" y="64780"/>
                </a:lnTo>
                <a:lnTo>
                  <a:pt x="88353" y="57755"/>
                </a:lnTo>
                <a:lnTo>
                  <a:pt x="96049" y="51168"/>
                </a:lnTo>
                <a:lnTo>
                  <a:pt x="104038" y="44871"/>
                </a:lnTo>
                <a:lnTo>
                  <a:pt x="112221" y="38768"/>
                </a:lnTo>
                <a:lnTo>
                  <a:pt x="120533" y="32794"/>
                </a:lnTo>
                <a:lnTo>
                  <a:pt x="129885" y="27859"/>
                </a:lnTo>
                <a:lnTo>
                  <a:pt x="139930" y="23617"/>
                </a:lnTo>
                <a:lnTo>
                  <a:pt x="150437" y="19836"/>
                </a:lnTo>
                <a:lnTo>
                  <a:pt x="161252" y="16363"/>
                </a:lnTo>
                <a:lnTo>
                  <a:pt x="172270" y="13095"/>
                </a:lnTo>
                <a:lnTo>
                  <a:pt x="193722" y="6924"/>
                </a:lnTo>
                <a:lnTo>
                  <a:pt x="212781" y="1007"/>
                </a:lnTo>
                <a:lnTo>
                  <a:pt x="222816" y="0"/>
                </a:lnTo>
                <a:lnTo>
                  <a:pt x="233316" y="282"/>
                </a:lnTo>
                <a:lnTo>
                  <a:pt x="244127" y="1422"/>
                </a:lnTo>
                <a:lnTo>
                  <a:pt x="254191" y="2182"/>
                </a:lnTo>
                <a:lnTo>
                  <a:pt x="263759" y="2689"/>
                </a:lnTo>
                <a:lnTo>
                  <a:pt x="272994" y="3027"/>
                </a:lnTo>
                <a:lnTo>
                  <a:pt x="281055" y="4204"/>
                </a:lnTo>
                <a:lnTo>
                  <a:pt x="288335" y="5942"/>
                </a:lnTo>
                <a:lnTo>
                  <a:pt x="295094" y="8053"/>
                </a:lnTo>
                <a:lnTo>
                  <a:pt x="301504" y="10412"/>
                </a:lnTo>
                <a:lnTo>
                  <a:pt x="307682" y="12938"/>
                </a:lnTo>
                <a:lnTo>
                  <a:pt x="325755" y="20847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95"/>
          <p:cNvSpPr/>
          <p:nvPr/>
        </p:nvSpPr>
        <p:spPr>
          <a:xfrm>
            <a:off x="7795259" y="2280436"/>
            <a:ext cx="402909" cy="385567"/>
          </a:xfrm>
          <a:custGeom>
            <a:avLst/>
            <a:gdLst/>
            <a:ahLst/>
            <a:cxnLst/>
            <a:rect l="0" t="0" r="0" b="0"/>
            <a:pathLst>
              <a:path w="402909" h="385567">
                <a:moveTo>
                  <a:pt x="0" y="154153"/>
                </a:moveTo>
                <a:lnTo>
                  <a:pt x="18204" y="158705"/>
                </a:lnTo>
                <a:lnTo>
                  <a:pt x="25471" y="160045"/>
                </a:lnTo>
                <a:lnTo>
                  <a:pt x="32221" y="160939"/>
                </a:lnTo>
                <a:lnTo>
                  <a:pt x="38626" y="161534"/>
                </a:lnTo>
                <a:lnTo>
                  <a:pt x="45753" y="161932"/>
                </a:lnTo>
                <a:lnTo>
                  <a:pt x="61293" y="162373"/>
                </a:lnTo>
                <a:lnTo>
                  <a:pt x="81555" y="162621"/>
                </a:lnTo>
                <a:lnTo>
                  <a:pt x="91517" y="161704"/>
                </a:lnTo>
                <a:lnTo>
                  <a:pt x="103875" y="160140"/>
                </a:lnTo>
                <a:lnTo>
                  <a:pt x="117827" y="158144"/>
                </a:lnTo>
                <a:lnTo>
                  <a:pt x="129987" y="156814"/>
                </a:lnTo>
                <a:lnTo>
                  <a:pt x="140951" y="155927"/>
                </a:lnTo>
                <a:lnTo>
                  <a:pt x="151117" y="155336"/>
                </a:lnTo>
                <a:lnTo>
                  <a:pt x="160753" y="153989"/>
                </a:lnTo>
                <a:lnTo>
                  <a:pt x="170033" y="152139"/>
                </a:lnTo>
                <a:lnTo>
                  <a:pt x="179079" y="149953"/>
                </a:lnTo>
                <a:lnTo>
                  <a:pt x="187966" y="147543"/>
                </a:lnTo>
                <a:lnTo>
                  <a:pt x="205461" y="142326"/>
                </a:lnTo>
                <a:lnTo>
                  <a:pt x="214127" y="138648"/>
                </a:lnTo>
                <a:lnTo>
                  <a:pt x="222761" y="134292"/>
                </a:lnTo>
                <a:lnTo>
                  <a:pt x="239023" y="125324"/>
                </a:lnTo>
                <a:lnTo>
                  <a:pt x="252600" y="118163"/>
                </a:lnTo>
                <a:lnTo>
                  <a:pt x="259841" y="113967"/>
                </a:lnTo>
                <a:lnTo>
                  <a:pt x="267525" y="109265"/>
                </a:lnTo>
                <a:lnTo>
                  <a:pt x="275505" y="104226"/>
                </a:lnTo>
                <a:lnTo>
                  <a:pt x="286912" y="96086"/>
                </a:lnTo>
                <a:lnTo>
                  <a:pt x="296109" y="88341"/>
                </a:lnTo>
                <a:lnTo>
                  <a:pt x="306547" y="78548"/>
                </a:lnTo>
                <a:lnTo>
                  <a:pt x="323133" y="62325"/>
                </a:lnTo>
                <a:lnTo>
                  <a:pt x="329352" y="53651"/>
                </a:lnTo>
                <a:lnTo>
                  <a:pt x="331011" y="50005"/>
                </a:lnTo>
                <a:lnTo>
                  <a:pt x="332854" y="40873"/>
                </a:lnTo>
                <a:lnTo>
                  <a:pt x="333673" y="31416"/>
                </a:lnTo>
                <a:lnTo>
                  <a:pt x="334133" y="20738"/>
                </a:lnTo>
                <a:lnTo>
                  <a:pt x="334242" y="14530"/>
                </a:lnTo>
                <a:lnTo>
                  <a:pt x="332366" y="11541"/>
                </a:lnTo>
                <a:lnTo>
                  <a:pt x="325201" y="5680"/>
                </a:lnTo>
                <a:lnTo>
                  <a:pt x="315666" y="2440"/>
                </a:lnTo>
                <a:lnTo>
                  <a:pt x="304127" y="1000"/>
                </a:lnTo>
                <a:lnTo>
                  <a:pt x="297050" y="617"/>
                </a:lnTo>
                <a:lnTo>
                  <a:pt x="281564" y="190"/>
                </a:lnTo>
                <a:lnTo>
                  <a:pt x="265158" y="0"/>
                </a:lnTo>
                <a:lnTo>
                  <a:pt x="255830" y="902"/>
                </a:lnTo>
                <a:lnTo>
                  <a:pt x="245801" y="2456"/>
                </a:lnTo>
                <a:lnTo>
                  <a:pt x="235305" y="4444"/>
                </a:lnTo>
                <a:lnTo>
                  <a:pt x="225450" y="6722"/>
                </a:lnTo>
                <a:lnTo>
                  <a:pt x="216023" y="9194"/>
                </a:lnTo>
                <a:lnTo>
                  <a:pt x="206880" y="11794"/>
                </a:lnTo>
                <a:lnTo>
                  <a:pt x="197928" y="15432"/>
                </a:lnTo>
                <a:lnTo>
                  <a:pt x="189102" y="19762"/>
                </a:lnTo>
                <a:lnTo>
                  <a:pt x="180361" y="24554"/>
                </a:lnTo>
                <a:lnTo>
                  <a:pt x="149855" y="40401"/>
                </a:lnTo>
                <a:lnTo>
                  <a:pt x="139909" y="46886"/>
                </a:lnTo>
                <a:lnTo>
                  <a:pt x="130420" y="54067"/>
                </a:lnTo>
                <a:lnTo>
                  <a:pt x="121236" y="61711"/>
                </a:lnTo>
                <a:lnTo>
                  <a:pt x="113210" y="69665"/>
                </a:lnTo>
                <a:lnTo>
                  <a:pt x="105954" y="77826"/>
                </a:lnTo>
                <a:lnTo>
                  <a:pt x="99211" y="86123"/>
                </a:lnTo>
                <a:lnTo>
                  <a:pt x="91858" y="94513"/>
                </a:lnTo>
                <a:lnTo>
                  <a:pt x="84099" y="102963"/>
                </a:lnTo>
                <a:lnTo>
                  <a:pt x="76069" y="111454"/>
                </a:lnTo>
                <a:lnTo>
                  <a:pt x="68809" y="120925"/>
                </a:lnTo>
                <a:lnTo>
                  <a:pt x="62066" y="131048"/>
                </a:lnTo>
                <a:lnTo>
                  <a:pt x="55665" y="141608"/>
                </a:lnTo>
                <a:lnTo>
                  <a:pt x="50445" y="151505"/>
                </a:lnTo>
                <a:lnTo>
                  <a:pt x="46013" y="160960"/>
                </a:lnTo>
                <a:lnTo>
                  <a:pt x="42106" y="170121"/>
                </a:lnTo>
                <a:lnTo>
                  <a:pt x="38548" y="180039"/>
                </a:lnTo>
                <a:lnTo>
                  <a:pt x="35224" y="190460"/>
                </a:lnTo>
                <a:lnTo>
                  <a:pt x="32055" y="201218"/>
                </a:lnTo>
                <a:lnTo>
                  <a:pt x="29943" y="211247"/>
                </a:lnTo>
                <a:lnTo>
                  <a:pt x="28534" y="220791"/>
                </a:lnTo>
                <a:lnTo>
                  <a:pt x="27596" y="230011"/>
                </a:lnTo>
                <a:lnTo>
                  <a:pt x="26970" y="241873"/>
                </a:lnTo>
                <a:lnTo>
                  <a:pt x="26274" y="270292"/>
                </a:lnTo>
                <a:lnTo>
                  <a:pt x="27041" y="283014"/>
                </a:lnTo>
                <a:lnTo>
                  <a:pt x="28506" y="294353"/>
                </a:lnTo>
                <a:lnTo>
                  <a:pt x="30434" y="304770"/>
                </a:lnTo>
                <a:lnTo>
                  <a:pt x="33625" y="313620"/>
                </a:lnTo>
                <a:lnTo>
                  <a:pt x="37656" y="321424"/>
                </a:lnTo>
                <a:lnTo>
                  <a:pt x="42250" y="328532"/>
                </a:lnTo>
                <a:lnTo>
                  <a:pt x="47217" y="335176"/>
                </a:lnTo>
                <a:lnTo>
                  <a:pt x="52434" y="341510"/>
                </a:lnTo>
                <a:lnTo>
                  <a:pt x="63309" y="352676"/>
                </a:lnTo>
                <a:lnTo>
                  <a:pt x="74493" y="360813"/>
                </a:lnTo>
                <a:lnTo>
                  <a:pt x="85814" y="367605"/>
                </a:lnTo>
                <a:lnTo>
                  <a:pt x="98147" y="373798"/>
                </a:lnTo>
                <a:lnTo>
                  <a:pt x="105437" y="376783"/>
                </a:lnTo>
                <a:lnTo>
                  <a:pt x="113154" y="379726"/>
                </a:lnTo>
                <a:lnTo>
                  <a:pt x="121157" y="381688"/>
                </a:lnTo>
                <a:lnTo>
                  <a:pt x="129349" y="382996"/>
                </a:lnTo>
                <a:lnTo>
                  <a:pt x="137668" y="383867"/>
                </a:lnTo>
                <a:lnTo>
                  <a:pt x="145119" y="384449"/>
                </a:lnTo>
                <a:lnTo>
                  <a:pt x="151991" y="384836"/>
                </a:lnTo>
                <a:lnTo>
                  <a:pt x="158477" y="385094"/>
                </a:lnTo>
                <a:lnTo>
                  <a:pt x="185810" y="385458"/>
                </a:lnTo>
                <a:lnTo>
                  <a:pt x="213487" y="385566"/>
                </a:lnTo>
                <a:lnTo>
                  <a:pt x="222335" y="384628"/>
                </a:lnTo>
                <a:lnTo>
                  <a:pt x="231092" y="383051"/>
                </a:lnTo>
                <a:lnTo>
                  <a:pt x="270226" y="373675"/>
                </a:lnTo>
                <a:lnTo>
                  <a:pt x="280164" y="370986"/>
                </a:lnTo>
                <a:lnTo>
                  <a:pt x="298826" y="365459"/>
                </a:lnTo>
                <a:lnTo>
                  <a:pt x="325397" y="356992"/>
                </a:lnTo>
                <a:lnTo>
                  <a:pt x="335994" y="353197"/>
                </a:lnTo>
                <a:lnTo>
                  <a:pt x="347821" y="348761"/>
                </a:lnTo>
                <a:lnTo>
                  <a:pt x="402908" y="325603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96"/>
          <p:cNvSpPr/>
          <p:nvPr/>
        </p:nvSpPr>
        <p:spPr>
          <a:xfrm>
            <a:off x="8266747" y="2231233"/>
            <a:ext cx="470929" cy="417549"/>
          </a:xfrm>
          <a:custGeom>
            <a:avLst/>
            <a:gdLst/>
            <a:ahLst/>
            <a:cxnLst/>
            <a:rect l="0" t="0" r="0" b="0"/>
            <a:pathLst>
              <a:path w="470929" h="417549">
                <a:moveTo>
                  <a:pt x="265747" y="14762"/>
                </a:moveTo>
                <a:lnTo>
                  <a:pt x="273129" y="0"/>
                </a:lnTo>
                <a:lnTo>
                  <a:pt x="271621" y="158"/>
                </a:lnTo>
                <a:lnTo>
                  <a:pt x="264865" y="2874"/>
                </a:lnTo>
                <a:lnTo>
                  <a:pt x="254903" y="9757"/>
                </a:lnTo>
                <a:lnTo>
                  <a:pt x="248041" y="14283"/>
                </a:lnTo>
                <a:lnTo>
                  <a:pt x="227715" y="26931"/>
                </a:lnTo>
                <a:lnTo>
                  <a:pt x="219438" y="32400"/>
                </a:lnTo>
                <a:lnTo>
                  <a:pt x="207700" y="41016"/>
                </a:lnTo>
                <a:lnTo>
                  <a:pt x="201333" y="47504"/>
                </a:lnTo>
                <a:lnTo>
                  <a:pt x="194229" y="55640"/>
                </a:lnTo>
                <a:lnTo>
                  <a:pt x="186636" y="64874"/>
                </a:lnTo>
                <a:lnTo>
                  <a:pt x="180622" y="72935"/>
                </a:lnTo>
                <a:lnTo>
                  <a:pt x="175660" y="80214"/>
                </a:lnTo>
                <a:lnTo>
                  <a:pt x="171399" y="86971"/>
                </a:lnTo>
                <a:lnTo>
                  <a:pt x="167605" y="94334"/>
                </a:lnTo>
                <a:lnTo>
                  <a:pt x="164125" y="102100"/>
                </a:lnTo>
                <a:lnTo>
                  <a:pt x="160851" y="110134"/>
                </a:lnTo>
                <a:lnTo>
                  <a:pt x="157215" y="121602"/>
                </a:lnTo>
                <a:lnTo>
                  <a:pt x="156245" y="125993"/>
                </a:lnTo>
                <a:lnTo>
                  <a:pt x="156551" y="130826"/>
                </a:lnTo>
                <a:lnTo>
                  <a:pt x="159430" y="141276"/>
                </a:lnTo>
                <a:lnTo>
                  <a:pt x="163886" y="152270"/>
                </a:lnTo>
                <a:lnTo>
                  <a:pt x="166408" y="157869"/>
                </a:lnTo>
                <a:lnTo>
                  <a:pt x="169993" y="162554"/>
                </a:lnTo>
                <a:lnTo>
                  <a:pt x="179058" y="170300"/>
                </a:lnTo>
                <a:lnTo>
                  <a:pt x="191976" y="176917"/>
                </a:lnTo>
                <a:lnTo>
                  <a:pt x="199422" y="180015"/>
                </a:lnTo>
                <a:lnTo>
                  <a:pt x="208195" y="182081"/>
                </a:lnTo>
                <a:lnTo>
                  <a:pt x="217855" y="183457"/>
                </a:lnTo>
                <a:lnTo>
                  <a:pt x="228104" y="184376"/>
                </a:lnTo>
                <a:lnTo>
                  <a:pt x="247320" y="188798"/>
                </a:lnTo>
                <a:lnTo>
                  <a:pt x="272512" y="195556"/>
                </a:lnTo>
                <a:lnTo>
                  <a:pt x="344270" y="215650"/>
                </a:lnTo>
                <a:lnTo>
                  <a:pt x="360958" y="220125"/>
                </a:lnTo>
                <a:lnTo>
                  <a:pt x="373989" y="225013"/>
                </a:lnTo>
                <a:lnTo>
                  <a:pt x="384581" y="230177"/>
                </a:lnTo>
                <a:lnTo>
                  <a:pt x="393547" y="235524"/>
                </a:lnTo>
                <a:lnTo>
                  <a:pt x="402382" y="240042"/>
                </a:lnTo>
                <a:lnTo>
                  <a:pt x="411131" y="244006"/>
                </a:lnTo>
                <a:lnTo>
                  <a:pt x="419819" y="247601"/>
                </a:lnTo>
                <a:lnTo>
                  <a:pt x="427517" y="251903"/>
                </a:lnTo>
                <a:lnTo>
                  <a:pt x="441150" y="261763"/>
                </a:lnTo>
                <a:lnTo>
                  <a:pt x="454984" y="273473"/>
                </a:lnTo>
                <a:lnTo>
                  <a:pt x="461931" y="282462"/>
                </a:lnTo>
                <a:lnTo>
                  <a:pt x="465116" y="287526"/>
                </a:lnTo>
                <a:lnTo>
                  <a:pt x="468656" y="298233"/>
                </a:lnTo>
                <a:lnTo>
                  <a:pt x="470230" y="309341"/>
                </a:lnTo>
                <a:lnTo>
                  <a:pt x="470928" y="320628"/>
                </a:lnTo>
                <a:lnTo>
                  <a:pt x="470163" y="325353"/>
                </a:lnTo>
                <a:lnTo>
                  <a:pt x="466771" y="333142"/>
                </a:lnTo>
                <a:lnTo>
                  <a:pt x="457009" y="342319"/>
                </a:lnTo>
                <a:lnTo>
                  <a:pt x="444098" y="352748"/>
                </a:lnTo>
                <a:lnTo>
                  <a:pt x="432009" y="363733"/>
                </a:lnTo>
                <a:lnTo>
                  <a:pt x="424213" y="368376"/>
                </a:lnTo>
                <a:lnTo>
                  <a:pt x="415206" y="372425"/>
                </a:lnTo>
                <a:lnTo>
                  <a:pt x="405392" y="376076"/>
                </a:lnTo>
                <a:lnTo>
                  <a:pt x="395039" y="380415"/>
                </a:lnTo>
                <a:lnTo>
                  <a:pt x="384327" y="385213"/>
                </a:lnTo>
                <a:lnTo>
                  <a:pt x="373375" y="390317"/>
                </a:lnTo>
                <a:lnTo>
                  <a:pt x="362265" y="394672"/>
                </a:lnTo>
                <a:lnTo>
                  <a:pt x="351047" y="398528"/>
                </a:lnTo>
                <a:lnTo>
                  <a:pt x="339760" y="402051"/>
                </a:lnTo>
                <a:lnTo>
                  <a:pt x="328423" y="404399"/>
                </a:lnTo>
                <a:lnTo>
                  <a:pt x="317057" y="405965"/>
                </a:lnTo>
                <a:lnTo>
                  <a:pt x="305669" y="407009"/>
                </a:lnTo>
                <a:lnTo>
                  <a:pt x="294266" y="408657"/>
                </a:lnTo>
                <a:lnTo>
                  <a:pt x="282856" y="410709"/>
                </a:lnTo>
                <a:lnTo>
                  <a:pt x="271438" y="413029"/>
                </a:lnTo>
                <a:lnTo>
                  <a:pt x="260017" y="414576"/>
                </a:lnTo>
                <a:lnTo>
                  <a:pt x="248592" y="415607"/>
                </a:lnTo>
                <a:lnTo>
                  <a:pt x="237165" y="416294"/>
                </a:lnTo>
                <a:lnTo>
                  <a:pt x="211770" y="417058"/>
                </a:lnTo>
                <a:lnTo>
                  <a:pt x="161212" y="417548"/>
                </a:lnTo>
                <a:lnTo>
                  <a:pt x="143669" y="416636"/>
                </a:lnTo>
                <a:lnTo>
                  <a:pt x="80139" y="411754"/>
                </a:lnTo>
                <a:lnTo>
                  <a:pt x="64857" y="410868"/>
                </a:lnTo>
                <a:lnTo>
                  <a:pt x="0" y="409097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97"/>
          <p:cNvSpPr/>
          <p:nvPr/>
        </p:nvSpPr>
        <p:spPr>
          <a:xfrm>
            <a:off x="5842627" y="1963102"/>
            <a:ext cx="23821" cy="51436"/>
          </a:xfrm>
          <a:custGeom>
            <a:avLst/>
            <a:gdLst/>
            <a:ahLst/>
            <a:cxnLst/>
            <a:rect l="0" t="0" r="0" b="0"/>
            <a:pathLst>
              <a:path w="23821" h="51436">
                <a:moveTo>
                  <a:pt x="23820" y="51435"/>
                </a:moveTo>
                <a:lnTo>
                  <a:pt x="14718" y="42333"/>
                </a:lnTo>
                <a:lnTo>
                  <a:pt x="11085" y="39652"/>
                </a:lnTo>
                <a:lnTo>
                  <a:pt x="7710" y="37865"/>
                </a:lnTo>
                <a:lnTo>
                  <a:pt x="4507" y="36673"/>
                </a:lnTo>
                <a:lnTo>
                  <a:pt x="2373" y="34926"/>
                </a:lnTo>
                <a:lnTo>
                  <a:pt x="950" y="32809"/>
                </a:lnTo>
                <a:lnTo>
                  <a:pt x="0" y="30445"/>
                </a:lnTo>
                <a:lnTo>
                  <a:pt x="321" y="27917"/>
                </a:lnTo>
                <a:lnTo>
                  <a:pt x="1486" y="25279"/>
                </a:lnTo>
                <a:lnTo>
                  <a:pt x="3216" y="22567"/>
                </a:lnTo>
                <a:lnTo>
                  <a:pt x="5321" y="18855"/>
                </a:lnTo>
                <a:lnTo>
                  <a:pt x="15248" y="0"/>
                </a:lnTo>
              </a:path>
            </a:pathLst>
          </a:custGeom>
          <a:ln w="38100" cap="rnd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99</TotalTime>
  <Words>188</Words>
  <Application>Microsoft Office PowerPoint</Application>
  <PresentationFormat>On-screen Show (4:3)</PresentationFormat>
  <Paragraphs>35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Algebra 1A</vt:lpstr>
      <vt:lpstr>Objectives</vt:lpstr>
      <vt:lpstr>[(32 + 10 -12)2  + 4 * 5 -3]</vt:lpstr>
      <vt:lpstr>(100 – 15*4÷2)(10-5*22)</vt:lpstr>
      <vt:lpstr>(12*5÷3)2-3(42÷2+1)</vt:lpstr>
      <vt:lpstr>(52 + 12 - 32)÷4+ 10 * 2 – 42</vt:lpstr>
      <vt:lpstr>100÷5*32 – 5(23+3*4)</vt:lpstr>
      <vt:lpstr>Questions to consider when solving math problems</vt:lpstr>
      <vt:lpstr>Ways to solve math problems</vt:lpstr>
      <vt:lpstr>Did we meet our objectives?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 1A</dc:title>
  <dc:creator>Ameena</dc:creator>
  <cp:lastModifiedBy>Ameena</cp:lastModifiedBy>
  <cp:revision>9</cp:revision>
  <dcterms:created xsi:type="dcterms:W3CDTF">2009-09-11T20:02:10Z</dcterms:created>
  <dcterms:modified xsi:type="dcterms:W3CDTF">2009-09-11T21:41:26Z</dcterms:modified>
</cp:coreProperties>
</file>